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60" r:id="rId1"/>
  </p:sldMasterIdLst>
  <p:notesMasterIdLst>
    <p:notesMasterId r:id="rId16"/>
  </p:notesMasterIdLst>
  <p:handoutMasterIdLst>
    <p:handoutMasterId r:id="rId17"/>
  </p:handoutMasterIdLst>
  <p:sldIdLst>
    <p:sldId id="6090" r:id="rId2"/>
    <p:sldId id="6156" r:id="rId3"/>
    <p:sldId id="6157" r:id="rId4"/>
    <p:sldId id="6158" r:id="rId5"/>
    <p:sldId id="6159" r:id="rId6"/>
    <p:sldId id="6160" r:id="rId7"/>
    <p:sldId id="6161" r:id="rId8"/>
    <p:sldId id="6162" r:id="rId9"/>
    <p:sldId id="6163" r:id="rId10"/>
    <p:sldId id="6164" r:id="rId11"/>
    <p:sldId id="6165" r:id="rId12"/>
    <p:sldId id="6166" r:id="rId13"/>
    <p:sldId id="6167" r:id="rId14"/>
    <p:sldId id="6168" r:id="rId15"/>
  </p:sldIdLst>
  <p:sldSz cx="9906000" cy="6858000" type="A4"/>
  <p:notesSz cx="6797675" cy="9926638"/>
  <p:embeddedFontLst>
    <p:embeddedFont>
      <p:font typeface="-윤고딕330" panose="020B0600000101010101" charset="-127"/>
      <p:regular r:id="rId18"/>
    </p:embeddedFont>
    <p:embeddedFont>
      <p:font typeface="맑은 고딕" panose="020B0503020000020004" pitchFamily="50" charset="-127"/>
      <p:regular r:id="rId19"/>
      <p:bold r:id="rId20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3F409703-06A2-4837-939A-27A13E3D1B85}">
          <p14:sldIdLst>
            <p14:sldId id="6090"/>
            <p14:sldId id="6156"/>
            <p14:sldId id="6157"/>
            <p14:sldId id="6158"/>
            <p14:sldId id="6159"/>
            <p14:sldId id="6160"/>
            <p14:sldId id="6161"/>
            <p14:sldId id="6162"/>
            <p14:sldId id="6163"/>
            <p14:sldId id="6164"/>
            <p14:sldId id="6165"/>
            <p14:sldId id="6166"/>
            <p14:sldId id="6167"/>
            <p14:sldId id="61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orient="horz" pos="4133" userDrawn="1">
          <p15:clr>
            <a:srgbClr val="A4A3A4"/>
          </p15:clr>
        </p15:guide>
        <p15:guide id="5" pos="240" userDrawn="1">
          <p15:clr>
            <a:srgbClr val="A4A3A4"/>
          </p15:clr>
        </p15:guide>
        <p15:guide id="6" pos="60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0002A"/>
    <a:srgbClr val="2B4D89"/>
    <a:srgbClr val="000000"/>
    <a:srgbClr val="FF0000"/>
    <a:srgbClr val="FF7C80"/>
    <a:srgbClr val="50627C"/>
    <a:srgbClr val="0D2C51"/>
    <a:srgbClr val="EA0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1" autoAdjust="0"/>
    <p:restoredTop sz="95964" autoAdjust="0"/>
  </p:normalViewPr>
  <p:slideViewPr>
    <p:cSldViewPr snapToGrid="0">
      <p:cViewPr varScale="1">
        <p:scale>
          <a:sx n="108" d="100"/>
          <a:sy n="108" d="100"/>
        </p:scale>
        <p:origin x="1776" y="120"/>
      </p:cViewPr>
      <p:guideLst>
        <p:guide orient="horz" pos="2160"/>
        <p:guide pos="3120"/>
        <p:guide orient="horz" pos="482"/>
        <p:guide orient="horz" pos="4133"/>
        <p:guide pos="240"/>
        <p:guide pos="60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1668"/>
    </p:cViewPr>
  </p:sorterViewPr>
  <p:notesViewPr>
    <p:cSldViewPr snapToGrid="0">
      <p:cViewPr varScale="1">
        <p:scale>
          <a:sx n="78" d="100"/>
          <a:sy n="78" d="100"/>
        </p:scale>
        <p:origin x="4062" y="108"/>
      </p:cViewPr>
      <p:guideLst>
        <p:guide orient="horz" pos="3127"/>
        <p:guide pos="2142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6189" cy="496650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5" y="9428402"/>
            <a:ext cx="2946189" cy="496650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00E84B8-620E-404E-A6F8-58911CF58F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A0E242AE-AEC7-4217-A24C-CCD99CB1EE6D}" type="slidenum">
              <a:rPr lang="ko-KR" altLang="en-US" smtClean="0">
                <a:latin typeface="-윤고딕330" panose="02030504000101010101" pitchFamily="18" charset="-127"/>
                <a:ea typeface="-윤고딕330" panose="02030504000101010101" pitchFamily="18" charset="-127"/>
              </a:rPr>
              <a:t>‹#›</a:t>
            </a:fld>
            <a:endParaRPr lang="ko-KR" altLang="en-US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82993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6189" cy="496650"/>
          </a:xfrm>
          <a:prstGeom prst="rect">
            <a:avLst/>
          </a:prstGeom>
        </p:spPr>
        <p:txBody>
          <a:bodyPr vert="horz" lIns="92175" tIns="46088" rIns="92175" bIns="46088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904" y="0"/>
            <a:ext cx="2946189" cy="496650"/>
          </a:xfrm>
          <a:prstGeom prst="rect">
            <a:avLst/>
          </a:prstGeom>
        </p:spPr>
        <p:txBody>
          <a:bodyPr vert="horz" lIns="92175" tIns="46088" rIns="92175" bIns="46088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</a:lstStyle>
          <a:p>
            <a:pPr>
              <a:defRPr/>
            </a:pPr>
            <a:fld id="{3E0395BE-03A0-459E-94E3-DCDCEB6D0DD3}" type="datetimeFigureOut">
              <a:rPr lang="ko-KR" altLang="en-US" smtClean="0"/>
              <a:pPr>
                <a:defRPr/>
              </a:pPr>
              <a:t>2026-04-24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5" tIns="46088" rIns="92175" bIns="46088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789"/>
            <a:ext cx="5438140" cy="4466670"/>
          </a:xfrm>
          <a:prstGeom prst="rect">
            <a:avLst/>
          </a:prstGeom>
        </p:spPr>
        <p:txBody>
          <a:bodyPr vert="horz" lIns="92175" tIns="46088" rIns="92175" bIns="46088" rtlCol="0">
            <a:normAutofit/>
          </a:bodyPr>
          <a:lstStyle/>
          <a:p>
            <a:pPr lvl="0"/>
            <a:r>
              <a:rPr lang="ko-KR" altLang="en-US" noProof="0" dirty="0"/>
              <a:t>마스터 텍스트 스타일을 편집합니다</a:t>
            </a:r>
          </a:p>
          <a:p>
            <a:pPr lvl="1"/>
            <a:r>
              <a:rPr lang="ko-KR" altLang="en-US" noProof="0" dirty="0"/>
              <a:t>둘째 수준</a:t>
            </a:r>
          </a:p>
          <a:p>
            <a:pPr lvl="2"/>
            <a:r>
              <a:rPr lang="ko-KR" altLang="en-US" noProof="0" dirty="0"/>
              <a:t>셋째 수준</a:t>
            </a:r>
          </a:p>
          <a:p>
            <a:pPr lvl="3"/>
            <a:r>
              <a:rPr lang="ko-KR" altLang="en-US" noProof="0" dirty="0"/>
              <a:t>넷째 수준</a:t>
            </a:r>
          </a:p>
          <a:p>
            <a:pPr lvl="4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5" y="9428402"/>
            <a:ext cx="2946189" cy="496650"/>
          </a:xfrm>
          <a:prstGeom prst="rect">
            <a:avLst/>
          </a:prstGeom>
        </p:spPr>
        <p:txBody>
          <a:bodyPr vert="horz" lIns="92175" tIns="46088" rIns="92175" bIns="46088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904" y="9428402"/>
            <a:ext cx="2946189" cy="496650"/>
          </a:xfrm>
          <a:prstGeom prst="rect">
            <a:avLst/>
          </a:prstGeom>
        </p:spPr>
        <p:txBody>
          <a:bodyPr vert="horz" wrap="square" lIns="92175" tIns="46088" rIns="92175" bIns="46088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</a:lstStyle>
          <a:p>
            <a:fld id="{4C16C3E8-E62D-4240-95CF-D883AF52F6E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818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-윤고딕330" panose="02030504000101010101" pitchFamily="18" charset="-127"/>
        <a:ea typeface="-윤고딕330" panose="02030504000101010101" pitchFamily="18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-윤고딕330" panose="02030504000101010101" pitchFamily="18" charset="-127"/>
        <a:ea typeface="-윤고딕330" panose="02030504000101010101" pitchFamily="18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-윤고딕330" panose="02030504000101010101" pitchFamily="18" charset="-127"/>
        <a:ea typeface="-윤고딕330" panose="02030504000101010101" pitchFamily="18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-윤고딕330" panose="02030504000101010101" pitchFamily="18" charset="-127"/>
        <a:ea typeface="-윤고딕330" panose="02030504000101010101" pitchFamily="18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-윤고딕330" panose="02030504000101010101" pitchFamily="18" charset="-127"/>
        <a:ea typeface="-윤고딕330" panose="02030504000101010101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6C3E8-E62D-4240-95CF-D883AF52F6EB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341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8AAE8341-85D5-4F9A-9951-3560246758C9}"/>
              </a:ext>
            </a:extLst>
          </p:cNvPr>
          <p:cNvSpPr/>
          <p:nvPr userDrawn="1"/>
        </p:nvSpPr>
        <p:spPr>
          <a:xfrm>
            <a:off x="0" y="1764505"/>
            <a:ext cx="9906000" cy="18000"/>
          </a:xfrm>
          <a:prstGeom prst="rect">
            <a:avLst/>
          </a:prstGeom>
          <a:solidFill>
            <a:srgbClr val="2B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5E2EFC6A-954A-4104-8383-5E7FB7630973}"/>
              </a:ext>
            </a:extLst>
          </p:cNvPr>
          <p:cNvSpPr/>
          <p:nvPr userDrawn="1"/>
        </p:nvSpPr>
        <p:spPr>
          <a:xfrm>
            <a:off x="653143" y="1777743"/>
            <a:ext cx="1800000" cy="28800"/>
          </a:xfrm>
          <a:prstGeom prst="rect">
            <a:avLst/>
          </a:prstGeom>
          <a:solidFill>
            <a:srgbClr val="2B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A0CD72CC-C97F-4BF5-B9D9-BBBC0A0F1423}"/>
              </a:ext>
            </a:extLst>
          </p:cNvPr>
          <p:cNvSpPr/>
          <p:nvPr userDrawn="1"/>
        </p:nvSpPr>
        <p:spPr>
          <a:xfrm>
            <a:off x="4425678" y="1777743"/>
            <a:ext cx="2880000" cy="28800"/>
          </a:xfrm>
          <a:prstGeom prst="rect">
            <a:avLst/>
          </a:prstGeom>
          <a:solidFill>
            <a:srgbClr val="2B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123" name="그림 122" descr="텍스트이(가) 표시된 사진&#10;&#10;자동 생성된 설명">
            <a:extLst>
              <a:ext uri="{FF2B5EF4-FFF2-40B4-BE49-F238E27FC236}">
                <a16:creationId xmlns:a16="http://schemas.microsoft.com/office/drawing/2014/main" id="{36CDEA79-1C5D-4680-B3C8-0197FB9AC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206" y="269548"/>
            <a:ext cx="381794" cy="381794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E61A2B99-8C5B-44D1-848B-29F1D34EF5CC}"/>
              </a:ext>
            </a:extLst>
          </p:cNvPr>
          <p:cNvSpPr txBox="1"/>
          <p:nvPr userDrawn="1"/>
        </p:nvSpPr>
        <p:spPr>
          <a:xfrm>
            <a:off x="8447058" y="451526"/>
            <a:ext cx="696148" cy="200055"/>
          </a:xfrm>
          <a:prstGeom prst="rect">
            <a:avLst/>
          </a:prstGeom>
          <a:noFill/>
        </p:spPr>
        <p:txBody>
          <a:bodyPr wrap="none" rIns="36000" bIns="0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주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세이노</a:t>
            </a:r>
          </a:p>
        </p:txBody>
      </p:sp>
    </p:spTree>
    <p:extLst>
      <p:ext uri="{BB962C8B-B14F-4D97-AF65-F5344CB8AC3E}">
        <p14:creationId xmlns:p14="http://schemas.microsoft.com/office/powerpoint/2010/main" val="1263871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1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>
            <a:extLst>
              <a:ext uri="{FF2B5EF4-FFF2-40B4-BE49-F238E27FC236}">
                <a16:creationId xmlns:a16="http://schemas.microsoft.com/office/drawing/2014/main" id="{D3BD9AFE-EDE3-4C3E-8B50-000800232E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105278"/>
            <a:ext cx="1645643" cy="633571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wrap="none" tIns="0" rIns="0" bIns="0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</a:defRPr>
            </a:lvl9pPr>
          </a:lstStyle>
          <a:p>
            <a:pPr lvl="0" algn="l" eaLnBrk="1" hangingPunct="1">
              <a:lnSpc>
                <a:spcPct val="150000"/>
              </a:lnSpc>
              <a:defRPr/>
            </a:pPr>
            <a:r>
              <a:rPr lang="en-US" altLang="ko-KR" sz="3000" b="1" dirty="0">
                <a:solidFill>
                  <a:srgbClr val="2B4D89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Contents</a:t>
            </a:r>
            <a:endParaRPr kumimoji="1" lang="ko-KR" altLang="en-US" sz="3000" b="1" kern="0" dirty="0">
              <a:solidFill>
                <a:srgbClr val="2B4D89"/>
              </a:solidFill>
              <a:latin typeface="-윤고딕330" pitchFamily="18" charset="-127"/>
              <a:ea typeface="-윤고딕330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250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1" pos="3120">
          <p15:clr>
            <a:srgbClr val="FBAE40"/>
          </p15:clr>
        </p15:guide>
        <p15:guide id="12" pos="240" userDrawn="1">
          <p15:clr>
            <a:srgbClr val="FBAE40"/>
          </p15:clr>
        </p15:guide>
        <p15:guide id="13" pos="73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연결선: 꺾임 2">
            <a:extLst>
              <a:ext uri="{FF2B5EF4-FFF2-40B4-BE49-F238E27FC236}">
                <a16:creationId xmlns:a16="http://schemas.microsoft.com/office/drawing/2014/main" id="{A7C1B98A-FB61-40CA-BB0E-84F548F5DCC0}"/>
              </a:ext>
            </a:extLst>
          </p:cNvPr>
          <p:cNvCxnSpPr>
            <a:cxnSpLocks/>
            <a:stCxn id="14" idx="3"/>
          </p:cNvCxnSpPr>
          <p:nvPr userDrawn="1"/>
        </p:nvCxnSpPr>
        <p:spPr>
          <a:xfrm flipV="1">
            <a:off x="5343525" y="2411130"/>
            <a:ext cx="4114138" cy="336112"/>
          </a:xfrm>
          <a:prstGeom prst="bentConnector3">
            <a:avLst>
              <a:gd name="adj1" fmla="val -9269"/>
            </a:avLst>
          </a:prstGeom>
          <a:ln w="9525" cmpd="sng">
            <a:solidFill>
              <a:srgbClr val="2B4D8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DDAFF1C-51E9-4CD5-A2FE-5A11F87D49BF}"/>
              </a:ext>
            </a:extLst>
          </p:cNvPr>
          <p:cNvSpPr/>
          <p:nvPr userDrawn="1"/>
        </p:nvSpPr>
        <p:spPr>
          <a:xfrm>
            <a:off x="5055525" y="2729242"/>
            <a:ext cx="288000" cy="36000"/>
          </a:xfrm>
          <a:prstGeom prst="rect">
            <a:avLst/>
          </a:prstGeom>
          <a:solidFill>
            <a:srgbClr val="2B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0575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1" pos="31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직선 연결선 95">
            <a:extLst>
              <a:ext uri="{FF2B5EF4-FFF2-40B4-BE49-F238E27FC236}">
                <a16:creationId xmlns:a16="http://schemas.microsoft.com/office/drawing/2014/main" id="{8C9D7C71-D3BF-44FC-B077-BC8C841F3D77}"/>
              </a:ext>
            </a:extLst>
          </p:cNvPr>
          <p:cNvCxnSpPr>
            <a:cxnSpLocks/>
          </p:cNvCxnSpPr>
          <p:nvPr userDrawn="1"/>
        </p:nvCxnSpPr>
        <p:spPr>
          <a:xfrm>
            <a:off x="273050" y="944563"/>
            <a:ext cx="9359900" cy="0"/>
          </a:xfrm>
          <a:prstGeom prst="line">
            <a:avLst/>
          </a:prstGeom>
          <a:ln w="9525" cmpd="sng">
            <a:solidFill>
              <a:srgbClr val="2B4D8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68057F2C-4BD2-4F3D-9AB4-7D2BE37C3F8D}"/>
              </a:ext>
            </a:extLst>
          </p:cNvPr>
          <p:cNvSpPr/>
          <p:nvPr userDrawn="1"/>
        </p:nvSpPr>
        <p:spPr>
          <a:xfrm>
            <a:off x="273050" y="911512"/>
            <a:ext cx="595279" cy="36000"/>
          </a:xfrm>
          <a:prstGeom prst="rect">
            <a:avLst/>
          </a:prstGeom>
          <a:solidFill>
            <a:srgbClr val="2B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5AEA03C-0EE3-47C4-B3A3-B92D57062995}"/>
              </a:ext>
            </a:extLst>
          </p:cNvPr>
          <p:cNvSpPr/>
          <p:nvPr userDrawn="1"/>
        </p:nvSpPr>
        <p:spPr>
          <a:xfrm>
            <a:off x="271874" y="1560671"/>
            <a:ext cx="9359900" cy="2895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28DA9D-B2C5-4888-9F75-AD2B57225A81}"/>
              </a:ext>
            </a:extLst>
          </p:cNvPr>
          <p:cNvSpPr txBox="1"/>
          <p:nvPr userDrawn="1"/>
        </p:nvSpPr>
        <p:spPr>
          <a:xfrm>
            <a:off x="273050" y="6581001"/>
            <a:ext cx="230624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0" rIns="0" bIns="0">
            <a:spAutoFit/>
          </a:bodyPr>
          <a:lstStyle>
            <a:defPPr>
              <a:defRPr lang="ko-KR"/>
            </a:defPPr>
            <a:lvl1pPr algn="r" eaLnBrk="1" latinLnBrk="1" hangingPunct="1">
              <a:defRPr sz="800">
                <a:latin typeface="-윤고딕330" pitchFamily="18" charset="-127"/>
                <a:ea typeface="-윤고딕330" pitchFamily="18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 algn="l"/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SAYNO Inc. All rights reserved.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D9543F40-D494-4981-915A-D272951888C9}"/>
              </a:ext>
            </a:extLst>
          </p:cNvPr>
          <p:cNvCxnSpPr>
            <a:cxnSpLocks/>
          </p:cNvCxnSpPr>
          <p:nvPr userDrawn="1"/>
        </p:nvCxnSpPr>
        <p:spPr>
          <a:xfrm>
            <a:off x="273050" y="6520538"/>
            <a:ext cx="9359900" cy="0"/>
          </a:xfrm>
          <a:prstGeom prst="line">
            <a:avLst/>
          </a:prstGeom>
          <a:ln w="9525" cmpd="sng">
            <a:solidFill>
              <a:srgbClr val="2B4D8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6ACA3EF-3B93-4813-A06E-A4AFDDA32598}"/>
              </a:ext>
            </a:extLst>
          </p:cNvPr>
          <p:cNvGrpSpPr/>
          <p:nvPr userDrawn="1"/>
        </p:nvGrpSpPr>
        <p:grpSpPr>
          <a:xfrm>
            <a:off x="271874" y="1553665"/>
            <a:ext cx="9359900" cy="357347"/>
            <a:chOff x="271874" y="1560671"/>
            <a:chExt cx="9359900" cy="357347"/>
          </a:xfrm>
        </p:grpSpPr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A9D5E758-5150-46E4-B411-18AAB766E805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 flipV="1">
              <a:off x="382999" y="1676400"/>
              <a:ext cx="9142001" cy="241618"/>
            </a:xfrm>
            <a:prstGeom prst="rect">
              <a:avLst/>
            </a:prstGeom>
            <a:noFill/>
            <a:ln w="12700" cap="flat" cmpd="sng" algn="ctr">
              <a:gradFill flip="none" rotWithShape="1">
                <a:gsLst>
                  <a:gs pos="0">
                    <a:schemeClr val="bg1"/>
                  </a:gs>
                  <a:gs pos="50000">
                    <a:srgbClr val="7F7F7F"/>
                  </a:gs>
                  <a:gs pos="100000">
                    <a:schemeClr val="bg1">
                      <a:alpha val="80000"/>
                    </a:schemeClr>
                  </a:gs>
                </a:gsLst>
                <a:lin ang="0" scaled="1"/>
                <a:tileRect/>
              </a:gradFill>
              <a:prstDash val="solid"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ctr" eaLnBrk="1" hangingPunct="1">
                <a:defRPr kumimoji="1" sz="2000" kern="0">
                  <a:solidFill>
                    <a:srgbClr val="C00000"/>
                  </a:solidFill>
                  <a:latin typeface="-윤고딕330" pitchFamily="18" charset="-127"/>
                  <a:ea typeface="-윤고딕330" pitchFamily="18" charset="-127"/>
                </a:defRPr>
              </a:lvl1pPr>
              <a:lvl2pPr marL="742950" indent="-285750">
                <a:defRPr kumimoji="1" sz="1200">
                  <a:latin typeface="HY헤드라인M" pitchFamily="18" charset="-127"/>
                  <a:ea typeface="굴림" pitchFamily="50" charset="-127"/>
                </a:defRPr>
              </a:lvl2pPr>
              <a:lvl3pPr marL="1143000" indent="-228600">
                <a:defRPr kumimoji="1" sz="1200">
                  <a:latin typeface="HY헤드라인M" pitchFamily="18" charset="-127"/>
                  <a:ea typeface="굴림" pitchFamily="50" charset="-127"/>
                </a:defRPr>
              </a:lvl3pPr>
              <a:lvl4pPr marL="1600200" indent="-228600">
                <a:defRPr kumimoji="1" sz="1200">
                  <a:latin typeface="HY헤드라인M" pitchFamily="18" charset="-127"/>
                  <a:ea typeface="굴림" pitchFamily="50" charset="-127"/>
                </a:defRPr>
              </a:lvl4pPr>
              <a:lvl5pPr marL="2057400" indent="-228600">
                <a:defRPr kumimoji="1" sz="1200">
                  <a:latin typeface="HY헤드라인M" pitchFamily="18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latin typeface="HY헤드라인M" pitchFamily="18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latin typeface="HY헤드라인M" pitchFamily="18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latin typeface="HY헤드라인M" pitchFamily="18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latin typeface="HY헤드라인M" pitchFamily="18" charset="-127"/>
                  <a:ea typeface="굴림" pitchFamily="50" charset="-127"/>
                </a:defRPr>
              </a:lvl9pPr>
            </a:lstStyle>
            <a:p>
              <a:pPr lvl="0"/>
              <a:endParaRPr kumimoji="1" lang="ko-KR" altLang="en-US" sz="1500" kern="0" dirty="0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+mn-cs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5CD81FB5-1F4D-4601-BC5F-47E47243AEFF}"/>
                </a:ext>
              </a:extLst>
            </p:cNvPr>
            <p:cNvSpPr/>
            <p:nvPr userDrawn="1"/>
          </p:nvSpPr>
          <p:spPr>
            <a:xfrm>
              <a:off x="271874" y="1560671"/>
              <a:ext cx="9359900" cy="2895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pic>
        <p:nvPicPr>
          <p:cNvPr id="16" name="그림 15" descr="텍스트이(가) 표시된 사진&#10;&#10;자동 생성된 설명">
            <a:extLst>
              <a:ext uri="{FF2B5EF4-FFF2-40B4-BE49-F238E27FC236}">
                <a16:creationId xmlns:a16="http://schemas.microsoft.com/office/drawing/2014/main" id="{437F6648-3867-749C-AFBF-B84871B55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206" y="269548"/>
            <a:ext cx="381794" cy="3817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44689C-EC86-9C96-44C7-FD42AED10DD3}"/>
              </a:ext>
            </a:extLst>
          </p:cNvPr>
          <p:cNvSpPr txBox="1"/>
          <p:nvPr userDrawn="1"/>
        </p:nvSpPr>
        <p:spPr>
          <a:xfrm>
            <a:off x="8447058" y="451526"/>
            <a:ext cx="696148" cy="200055"/>
          </a:xfrm>
          <a:prstGeom prst="rect">
            <a:avLst/>
          </a:prstGeom>
          <a:noFill/>
        </p:spPr>
        <p:txBody>
          <a:bodyPr wrap="none" rIns="36000" bIns="0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주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세이노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E97513BA-E45B-8CEC-5D35-F3FD518E4C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61404" y="6581001"/>
            <a:ext cx="588889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36000" bIns="0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0" dirty="0" err="1">
                <a:solidFill>
                  <a:schemeClr val="bg1">
                    <a:lumMod val="50000"/>
                  </a:schemeClr>
                </a:solidFill>
                <a:latin typeface="-윤고딕330" panose="020B0600000101010101" charset="-127"/>
                <a:ea typeface="-윤고딕330" panose="020B0600000101010101" charset="-127"/>
              </a:rPr>
              <a:t>청라</a:t>
            </a:r>
            <a:r>
              <a:rPr lang="ko-KR" altLang="en-US" sz="800" kern="0" dirty="0">
                <a:solidFill>
                  <a:schemeClr val="bg1">
                    <a:lumMod val="50000"/>
                  </a:schemeClr>
                </a:solidFill>
                <a:latin typeface="-윤고딕330" panose="020B0600000101010101" charset="-127"/>
                <a:ea typeface="-윤고딕330" panose="020B0600000101010101" charset="-127"/>
              </a:rPr>
              <a:t> </a:t>
            </a:r>
            <a:r>
              <a:rPr lang="en-US" altLang="ko-KR" sz="800" kern="0" dirty="0">
                <a:solidFill>
                  <a:schemeClr val="bg1">
                    <a:lumMod val="50000"/>
                  </a:schemeClr>
                </a:solidFill>
                <a:latin typeface="-윤고딕330" panose="020B0600000101010101" charset="-127"/>
                <a:ea typeface="-윤고딕330" panose="020B0600000101010101" charset="-127"/>
              </a:rPr>
              <a:t>SK V1</a:t>
            </a:r>
            <a:r>
              <a:rPr lang="ko-KR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fld id="{FD551101-EFE9-4C7C-BB90-5F77A9E82D2E}" type="slidenum">
              <a:rPr lang="en-US" altLang="zh-TW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itchFamily="18" charset="-127"/>
                <a:ea typeface="-윤고딕330" pitchFamily="18" charset="-127"/>
              </a:rPr>
              <a:pPr algn="r" eaLnBrk="1" latinLnBrk="1" hangingPunct="1"/>
              <a:t>‹#›</a:t>
            </a:fld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9864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32">
          <p15:clr>
            <a:srgbClr val="FBAE40"/>
          </p15:clr>
        </p15:guide>
        <p15:guide id="6" orient="horz" pos="4042">
          <p15:clr>
            <a:srgbClr val="FBAE40"/>
          </p15:clr>
        </p15:guide>
        <p15:guide id="11" pos="3120">
          <p15:clr>
            <a:srgbClr val="FBAE40"/>
          </p15:clr>
        </p15:guide>
        <p15:guide id="16" pos="240">
          <p15:clr>
            <a:srgbClr val="FBAE40"/>
          </p15:clr>
        </p15:guide>
        <p15:guide id="17" pos="6000">
          <p15:clr>
            <a:srgbClr val="FBAE40"/>
          </p15:clr>
        </p15:guide>
        <p15:guide id="19" pos="3052">
          <p15:clr>
            <a:srgbClr val="FBAE40"/>
          </p15:clr>
        </p15:guide>
        <p15:guide id="20" pos="3188">
          <p15:clr>
            <a:srgbClr val="FBAE40"/>
          </p15:clr>
        </p15:guide>
        <p15:guide id="24" orient="horz" pos="595" userDrawn="1">
          <p15:clr>
            <a:srgbClr val="FBAE40"/>
          </p15:clr>
        </p15:guide>
        <p15:guide id="25" orient="horz" pos="1207" userDrawn="1">
          <p15:clr>
            <a:srgbClr val="FBAE40"/>
          </p15:clr>
        </p15:guide>
        <p15:guide id="26" orient="horz" pos="1321" userDrawn="1">
          <p15:clr>
            <a:srgbClr val="FBAE40"/>
          </p15:clr>
        </p15:guide>
        <p15:guide id="31" orient="horz" pos="1480" userDrawn="1">
          <p15:clr>
            <a:srgbClr val="FBAE40"/>
          </p15:clr>
        </p15:guide>
        <p15:guide id="32" orient="horz" pos="1570" userDrawn="1">
          <p15:clr>
            <a:srgbClr val="FBAE40"/>
          </p15:clr>
        </p15:guide>
        <p15:guide id="33" orient="horz" pos="66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띠없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텍스트이(가) 표시된 사진&#10;&#10;자동 생성된 설명">
            <a:extLst>
              <a:ext uri="{FF2B5EF4-FFF2-40B4-BE49-F238E27FC236}">
                <a16:creationId xmlns:a16="http://schemas.microsoft.com/office/drawing/2014/main" id="{6446AB27-6072-D9CA-8A0B-9B232D6600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206" y="182458"/>
            <a:ext cx="381794" cy="3817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F829F7-94A3-A803-5014-B9D9D8EB26F4}"/>
              </a:ext>
            </a:extLst>
          </p:cNvPr>
          <p:cNvSpPr txBox="1"/>
          <p:nvPr userDrawn="1"/>
        </p:nvSpPr>
        <p:spPr>
          <a:xfrm>
            <a:off x="8447058" y="364436"/>
            <a:ext cx="696148" cy="200055"/>
          </a:xfrm>
          <a:prstGeom prst="rect">
            <a:avLst/>
          </a:prstGeom>
          <a:noFill/>
        </p:spPr>
        <p:txBody>
          <a:bodyPr wrap="none" rIns="36000" bIns="0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주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세이노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BA9BA28-863B-BC01-9F8F-CF396990756D}"/>
              </a:ext>
            </a:extLst>
          </p:cNvPr>
          <p:cNvSpPr/>
          <p:nvPr/>
        </p:nvSpPr>
        <p:spPr>
          <a:xfrm>
            <a:off x="1650405" y="270534"/>
            <a:ext cx="1606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kern="0" dirty="0">
                <a:ln>
                  <a:solidFill>
                    <a:prstClr val="black">
                      <a:alpha val="2000"/>
                    </a:prstClr>
                  </a:solidFill>
                </a:ln>
                <a:solidFill>
                  <a:srgbClr val="2B4D89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분양 가능 호실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54AB7B09-29A4-A500-D393-618D24C821BE}"/>
              </a:ext>
            </a:extLst>
          </p:cNvPr>
          <p:cNvSpPr>
            <a:spLocks noChangeAspect="1"/>
          </p:cNvSpPr>
          <p:nvPr/>
        </p:nvSpPr>
        <p:spPr>
          <a:xfrm>
            <a:off x="1391844" y="331603"/>
            <a:ext cx="216000" cy="216000"/>
          </a:xfrm>
          <a:prstGeom prst="ellipse">
            <a:avLst/>
          </a:prstGeom>
          <a:solidFill>
            <a:srgbClr val="00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B71405B-1ABC-9FF2-7BAB-5B08E8B3AF8F}"/>
              </a:ext>
            </a:extLst>
          </p:cNvPr>
          <p:cNvSpPr>
            <a:spLocks noChangeAspect="1"/>
          </p:cNvSpPr>
          <p:nvPr/>
        </p:nvSpPr>
        <p:spPr>
          <a:xfrm>
            <a:off x="3494396" y="329963"/>
            <a:ext cx="216000" cy="2160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9C6E26F-9BE3-1830-2696-E989C72032FC}"/>
              </a:ext>
            </a:extLst>
          </p:cNvPr>
          <p:cNvSpPr/>
          <p:nvPr/>
        </p:nvSpPr>
        <p:spPr>
          <a:xfrm>
            <a:off x="3796099" y="168934"/>
            <a:ext cx="3776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묶음 분양 호실 </a:t>
            </a:r>
            <a:endParaRPr lang="en-US" altLang="ko-KR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r>
              <a:rPr lang="en-US" altLang="ko-KR" sz="1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개별 호실 분양 불가</a:t>
            </a:r>
            <a:r>
              <a:rPr lang="en-US" altLang="ko-KR" sz="1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endParaRPr lang="ko-KR" altLang="en-US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" name="곱하기 기호 1">
            <a:extLst>
              <a:ext uri="{FF2B5EF4-FFF2-40B4-BE49-F238E27FC236}">
                <a16:creationId xmlns:a16="http://schemas.microsoft.com/office/drawing/2014/main" id="{4A1DDDC3-DE74-34C1-17A0-0067942972E5}"/>
              </a:ext>
            </a:extLst>
          </p:cNvPr>
          <p:cNvSpPr/>
          <p:nvPr userDrawn="1"/>
        </p:nvSpPr>
        <p:spPr>
          <a:xfrm>
            <a:off x="5766889" y="293183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850B9D1-E8D0-E0D5-0B7C-8973D8CB1251}"/>
              </a:ext>
            </a:extLst>
          </p:cNvPr>
          <p:cNvSpPr/>
          <p:nvPr userDrawn="1"/>
        </p:nvSpPr>
        <p:spPr>
          <a:xfrm>
            <a:off x="6091776" y="168934"/>
            <a:ext cx="2177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kern="0">
                <a:ln>
                  <a:solidFill>
                    <a:prstClr val="black">
                      <a:alpha val="2000"/>
                    </a:prstClr>
                  </a:solidFill>
                </a:ln>
                <a:solidFill>
                  <a:srgbClr val="FF00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잔금납부 </a:t>
            </a:r>
            <a:r>
              <a:rPr lang="ko-KR" altLang="en-US" kern="0" dirty="0" err="1">
                <a:ln>
                  <a:solidFill>
                    <a:prstClr val="black">
                      <a:alpha val="2000"/>
                    </a:prstClr>
                  </a:solidFill>
                </a:ln>
                <a:solidFill>
                  <a:srgbClr val="FF00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완료호실</a:t>
            </a:r>
            <a:endParaRPr lang="en-US" altLang="ko-KR" kern="0" dirty="0">
              <a:ln>
                <a:solidFill>
                  <a:prstClr val="black">
                    <a:alpha val="2000"/>
                  </a:prstClr>
                </a:solidFill>
              </a:ln>
              <a:solidFill>
                <a:srgbClr val="FF0000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r>
              <a:rPr lang="en-US" altLang="ko-KR" sz="1400" kern="0" dirty="0">
                <a:ln>
                  <a:solidFill>
                    <a:prstClr val="black">
                      <a:alpha val="2000"/>
                    </a:prstClr>
                  </a:solidFill>
                </a:ln>
                <a:solidFill>
                  <a:srgbClr val="FF00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400" kern="0" dirty="0">
                <a:ln>
                  <a:solidFill>
                    <a:prstClr val="black">
                      <a:alpha val="2000"/>
                    </a:prstClr>
                  </a:solidFill>
                </a:ln>
                <a:solidFill>
                  <a:srgbClr val="FF00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분양 불가</a:t>
            </a:r>
            <a:r>
              <a:rPr lang="en-US" altLang="ko-KR" sz="1400" kern="0" dirty="0">
                <a:ln>
                  <a:solidFill>
                    <a:prstClr val="black">
                      <a:alpha val="2000"/>
                    </a:prstClr>
                  </a:solidFill>
                </a:ln>
                <a:solidFill>
                  <a:srgbClr val="FF00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endParaRPr lang="ko-KR" altLang="en-US" sz="1400" kern="0" dirty="0">
              <a:ln>
                <a:solidFill>
                  <a:prstClr val="black">
                    <a:alpha val="2000"/>
                  </a:prstClr>
                </a:solidFill>
              </a:ln>
              <a:solidFill>
                <a:srgbClr val="FF0000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8842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32">
          <p15:clr>
            <a:srgbClr val="FBAE40"/>
          </p15:clr>
        </p15:guide>
        <p15:guide id="6" orient="horz" pos="4042">
          <p15:clr>
            <a:srgbClr val="FBAE40"/>
          </p15:clr>
        </p15:guide>
        <p15:guide id="11" pos="3120">
          <p15:clr>
            <a:srgbClr val="FBAE40"/>
          </p15:clr>
        </p15:guide>
        <p15:guide id="16" pos="240">
          <p15:clr>
            <a:srgbClr val="FBAE40"/>
          </p15:clr>
        </p15:guide>
        <p15:guide id="17" pos="6000">
          <p15:clr>
            <a:srgbClr val="FBAE40"/>
          </p15:clr>
        </p15:guide>
        <p15:guide id="19" pos="3052">
          <p15:clr>
            <a:srgbClr val="FBAE40"/>
          </p15:clr>
        </p15:guide>
        <p15:guide id="20" pos="3188">
          <p15:clr>
            <a:srgbClr val="FBAE40"/>
          </p15:clr>
        </p15:guide>
        <p15:guide id="24" orient="horz" pos="595">
          <p15:clr>
            <a:srgbClr val="FBAE40"/>
          </p15:clr>
        </p15:guide>
        <p15:guide id="29" orient="horz" pos="799" userDrawn="1">
          <p15:clr>
            <a:srgbClr val="FBAE40"/>
          </p15:clr>
        </p15:guide>
        <p15:guide id="30" orient="horz" pos="66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띠없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텍스트이(가) 표시된 사진&#10;&#10;자동 생성된 설명">
            <a:extLst>
              <a:ext uri="{FF2B5EF4-FFF2-40B4-BE49-F238E27FC236}">
                <a16:creationId xmlns:a16="http://schemas.microsoft.com/office/drawing/2014/main" id="{6446AB27-6072-D9CA-8A0B-9B232D6600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206" y="182458"/>
            <a:ext cx="381794" cy="3817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F829F7-94A3-A803-5014-B9D9D8EB26F4}"/>
              </a:ext>
            </a:extLst>
          </p:cNvPr>
          <p:cNvSpPr txBox="1"/>
          <p:nvPr userDrawn="1"/>
        </p:nvSpPr>
        <p:spPr>
          <a:xfrm>
            <a:off x="8447058" y="364436"/>
            <a:ext cx="696148" cy="200055"/>
          </a:xfrm>
          <a:prstGeom prst="rect">
            <a:avLst/>
          </a:prstGeom>
          <a:noFill/>
        </p:spPr>
        <p:txBody>
          <a:bodyPr wrap="none" rIns="36000" bIns="0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주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세이노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01591AF-95A1-889B-DC4A-DF88D09F4C70}"/>
              </a:ext>
            </a:extLst>
          </p:cNvPr>
          <p:cNvSpPr/>
          <p:nvPr userDrawn="1"/>
        </p:nvSpPr>
        <p:spPr>
          <a:xfrm>
            <a:off x="1650405" y="-1367766"/>
            <a:ext cx="1606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kern="0" dirty="0">
                <a:ln>
                  <a:solidFill>
                    <a:prstClr val="black">
                      <a:alpha val="2000"/>
                    </a:prstClr>
                  </a:solidFill>
                </a:ln>
                <a:solidFill>
                  <a:srgbClr val="2B4D89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분양 가능 호실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8347331A-0A59-D2B3-1EEA-7A7E670B25F4}"/>
              </a:ext>
            </a:extLst>
          </p:cNvPr>
          <p:cNvSpPr>
            <a:spLocks noChangeAspect="1"/>
          </p:cNvSpPr>
          <p:nvPr userDrawn="1"/>
        </p:nvSpPr>
        <p:spPr>
          <a:xfrm>
            <a:off x="1391844" y="-1306697"/>
            <a:ext cx="216000" cy="216000"/>
          </a:xfrm>
          <a:prstGeom prst="ellipse">
            <a:avLst/>
          </a:prstGeom>
          <a:solidFill>
            <a:srgbClr val="00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0971558-452F-2507-CBB8-278DDB683791}"/>
              </a:ext>
            </a:extLst>
          </p:cNvPr>
          <p:cNvSpPr>
            <a:spLocks noChangeAspect="1"/>
          </p:cNvSpPr>
          <p:nvPr userDrawn="1"/>
        </p:nvSpPr>
        <p:spPr>
          <a:xfrm>
            <a:off x="3494396" y="-1308337"/>
            <a:ext cx="216000" cy="2160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2C42DDC-C6C6-F852-BB2A-6A6DF92EA3EA}"/>
              </a:ext>
            </a:extLst>
          </p:cNvPr>
          <p:cNvSpPr/>
          <p:nvPr userDrawn="1"/>
        </p:nvSpPr>
        <p:spPr>
          <a:xfrm>
            <a:off x="3796099" y="-1469366"/>
            <a:ext cx="3776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묶음 분양 호실 </a:t>
            </a:r>
            <a:endParaRPr lang="en-US" altLang="ko-KR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r>
              <a:rPr lang="en-US" altLang="ko-KR" sz="1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개별 호실 분양 불가</a:t>
            </a:r>
            <a:r>
              <a:rPr lang="en-US" altLang="ko-KR" sz="1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endParaRPr lang="ko-KR" altLang="en-US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2" name="곱하기 기호 11">
            <a:extLst>
              <a:ext uri="{FF2B5EF4-FFF2-40B4-BE49-F238E27FC236}">
                <a16:creationId xmlns:a16="http://schemas.microsoft.com/office/drawing/2014/main" id="{69766AB6-D5B4-EA7D-F6ED-41BFEA5908D2}"/>
              </a:ext>
            </a:extLst>
          </p:cNvPr>
          <p:cNvSpPr/>
          <p:nvPr userDrawn="1"/>
        </p:nvSpPr>
        <p:spPr>
          <a:xfrm>
            <a:off x="5766889" y="-1345117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397706F-F191-6C8B-3771-F75CF5B4055C}"/>
              </a:ext>
            </a:extLst>
          </p:cNvPr>
          <p:cNvSpPr/>
          <p:nvPr userDrawn="1"/>
        </p:nvSpPr>
        <p:spPr>
          <a:xfrm>
            <a:off x="6091776" y="-1469366"/>
            <a:ext cx="2177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kern="0" dirty="0">
                <a:ln>
                  <a:solidFill>
                    <a:prstClr val="black">
                      <a:alpha val="2000"/>
                    </a:prstClr>
                  </a:solidFill>
                </a:ln>
                <a:solidFill>
                  <a:srgbClr val="FF00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잔금납부 </a:t>
            </a:r>
            <a:r>
              <a:rPr lang="ko-KR" altLang="en-US" kern="0" dirty="0" err="1">
                <a:ln>
                  <a:solidFill>
                    <a:prstClr val="black">
                      <a:alpha val="2000"/>
                    </a:prstClr>
                  </a:solidFill>
                </a:ln>
                <a:solidFill>
                  <a:srgbClr val="FF00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완료호실</a:t>
            </a:r>
            <a:endParaRPr lang="en-US" altLang="ko-KR" kern="0" dirty="0">
              <a:ln>
                <a:solidFill>
                  <a:prstClr val="black">
                    <a:alpha val="2000"/>
                  </a:prstClr>
                </a:solidFill>
              </a:ln>
              <a:solidFill>
                <a:srgbClr val="FF0000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r>
              <a:rPr lang="en-US" altLang="ko-KR" sz="1400" kern="0" dirty="0">
                <a:ln>
                  <a:solidFill>
                    <a:prstClr val="black">
                      <a:alpha val="2000"/>
                    </a:prstClr>
                  </a:solidFill>
                </a:ln>
                <a:solidFill>
                  <a:srgbClr val="FF00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400" kern="0" dirty="0">
                <a:ln>
                  <a:solidFill>
                    <a:prstClr val="black">
                      <a:alpha val="2000"/>
                    </a:prstClr>
                  </a:solidFill>
                </a:ln>
                <a:solidFill>
                  <a:srgbClr val="FF00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분양 불가</a:t>
            </a:r>
            <a:r>
              <a:rPr lang="en-US" altLang="ko-KR" sz="1400" kern="0" dirty="0">
                <a:ln>
                  <a:solidFill>
                    <a:prstClr val="black">
                      <a:alpha val="2000"/>
                    </a:prstClr>
                  </a:solidFill>
                </a:ln>
                <a:solidFill>
                  <a:srgbClr val="FF00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endParaRPr lang="ko-KR" altLang="en-US" sz="1400" kern="0" dirty="0">
              <a:ln>
                <a:solidFill>
                  <a:prstClr val="black">
                    <a:alpha val="2000"/>
                  </a:prstClr>
                </a:solidFill>
              </a:ln>
              <a:solidFill>
                <a:srgbClr val="FF0000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C6C4860-D5F0-15C1-89DD-640398191BED}"/>
              </a:ext>
            </a:extLst>
          </p:cNvPr>
          <p:cNvSpPr/>
          <p:nvPr userDrawn="1"/>
        </p:nvSpPr>
        <p:spPr>
          <a:xfrm>
            <a:off x="1650405" y="270534"/>
            <a:ext cx="1606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kern="0" dirty="0">
                <a:ln>
                  <a:solidFill>
                    <a:prstClr val="black">
                      <a:alpha val="2000"/>
                    </a:prstClr>
                  </a:solidFill>
                </a:ln>
                <a:solidFill>
                  <a:srgbClr val="2B4D89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분양 가능 호실</a:t>
            </a: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BC714A0-86DC-EFCE-D968-9FDA10025C0C}"/>
              </a:ext>
            </a:extLst>
          </p:cNvPr>
          <p:cNvSpPr>
            <a:spLocks noChangeAspect="1"/>
          </p:cNvSpPr>
          <p:nvPr userDrawn="1"/>
        </p:nvSpPr>
        <p:spPr>
          <a:xfrm>
            <a:off x="1391844" y="331603"/>
            <a:ext cx="216000" cy="216000"/>
          </a:xfrm>
          <a:prstGeom prst="ellipse">
            <a:avLst/>
          </a:prstGeom>
          <a:solidFill>
            <a:srgbClr val="00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72476F1-D98F-8CD8-7BF7-7142859C62D0}"/>
              </a:ext>
            </a:extLst>
          </p:cNvPr>
          <p:cNvSpPr>
            <a:spLocks noChangeAspect="1"/>
          </p:cNvSpPr>
          <p:nvPr userDrawn="1"/>
        </p:nvSpPr>
        <p:spPr>
          <a:xfrm>
            <a:off x="3494396" y="329963"/>
            <a:ext cx="216000" cy="2160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9953D6A-67D6-11C9-D59E-513429F73E4A}"/>
              </a:ext>
            </a:extLst>
          </p:cNvPr>
          <p:cNvSpPr/>
          <p:nvPr userDrawn="1"/>
        </p:nvSpPr>
        <p:spPr>
          <a:xfrm>
            <a:off x="3796099" y="168934"/>
            <a:ext cx="3776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묶음 분양 호실 </a:t>
            </a:r>
            <a:endParaRPr lang="en-US" altLang="ko-KR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r>
              <a:rPr lang="en-US" altLang="ko-KR" sz="1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개별 호실 분양 불가</a:t>
            </a:r>
            <a:r>
              <a:rPr lang="en-US" altLang="ko-KR" sz="1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endParaRPr lang="ko-KR" altLang="en-US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5" name="곱하기 기호 24">
            <a:extLst>
              <a:ext uri="{FF2B5EF4-FFF2-40B4-BE49-F238E27FC236}">
                <a16:creationId xmlns:a16="http://schemas.microsoft.com/office/drawing/2014/main" id="{85C62638-2A9E-23EE-63DA-3276511DC3F1}"/>
              </a:ext>
            </a:extLst>
          </p:cNvPr>
          <p:cNvSpPr/>
          <p:nvPr userDrawn="1"/>
        </p:nvSpPr>
        <p:spPr>
          <a:xfrm>
            <a:off x="5766889" y="293183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E950A15-BA5D-1604-589F-633245260CD1}"/>
              </a:ext>
            </a:extLst>
          </p:cNvPr>
          <p:cNvSpPr/>
          <p:nvPr userDrawn="1"/>
        </p:nvSpPr>
        <p:spPr>
          <a:xfrm>
            <a:off x="6091776" y="168934"/>
            <a:ext cx="2177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kern="0">
                <a:ln>
                  <a:solidFill>
                    <a:prstClr val="black">
                      <a:alpha val="2000"/>
                    </a:prstClr>
                  </a:solidFill>
                </a:ln>
                <a:solidFill>
                  <a:srgbClr val="FF00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잔금납부 </a:t>
            </a:r>
            <a:r>
              <a:rPr lang="ko-KR" altLang="en-US" kern="0" dirty="0" err="1">
                <a:ln>
                  <a:solidFill>
                    <a:prstClr val="black">
                      <a:alpha val="2000"/>
                    </a:prstClr>
                  </a:solidFill>
                </a:ln>
                <a:solidFill>
                  <a:srgbClr val="FF00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완료호실</a:t>
            </a:r>
            <a:endParaRPr lang="en-US" altLang="ko-KR" kern="0" dirty="0">
              <a:ln>
                <a:solidFill>
                  <a:prstClr val="black">
                    <a:alpha val="2000"/>
                  </a:prstClr>
                </a:solidFill>
              </a:ln>
              <a:solidFill>
                <a:srgbClr val="FF0000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r>
              <a:rPr lang="en-US" altLang="ko-KR" sz="1400" kern="0" dirty="0">
                <a:ln>
                  <a:solidFill>
                    <a:prstClr val="black">
                      <a:alpha val="2000"/>
                    </a:prstClr>
                  </a:solidFill>
                </a:ln>
                <a:solidFill>
                  <a:srgbClr val="FF00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400" kern="0" dirty="0">
                <a:ln>
                  <a:solidFill>
                    <a:prstClr val="black">
                      <a:alpha val="2000"/>
                    </a:prstClr>
                  </a:solidFill>
                </a:ln>
                <a:solidFill>
                  <a:srgbClr val="FF00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분양 불가</a:t>
            </a:r>
            <a:r>
              <a:rPr lang="en-US" altLang="ko-KR" sz="1400" kern="0" dirty="0">
                <a:ln>
                  <a:solidFill>
                    <a:prstClr val="black">
                      <a:alpha val="2000"/>
                    </a:prstClr>
                  </a:solidFill>
                </a:ln>
                <a:solidFill>
                  <a:srgbClr val="FF0000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endParaRPr lang="ko-KR" altLang="en-US" sz="1400" kern="0" dirty="0">
              <a:ln>
                <a:solidFill>
                  <a:prstClr val="black">
                    <a:alpha val="2000"/>
                  </a:prstClr>
                </a:solidFill>
              </a:ln>
              <a:solidFill>
                <a:srgbClr val="FF0000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id="{027177BC-9B27-BBB9-0D43-C36911EFF8C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85277813"/>
              </p:ext>
            </p:extLst>
          </p:nvPr>
        </p:nvGraphicFramePr>
        <p:xfrm>
          <a:off x="1391844" y="176630"/>
          <a:ext cx="6971108" cy="5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2777">
                  <a:extLst>
                    <a:ext uri="{9D8B030D-6E8A-4147-A177-3AD203B41FA5}">
                      <a16:colId xmlns:a16="http://schemas.microsoft.com/office/drawing/2014/main" val="3955688650"/>
                    </a:ext>
                  </a:extLst>
                </a:gridCol>
                <a:gridCol w="1742777">
                  <a:extLst>
                    <a:ext uri="{9D8B030D-6E8A-4147-A177-3AD203B41FA5}">
                      <a16:colId xmlns:a16="http://schemas.microsoft.com/office/drawing/2014/main" val="1246651274"/>
                    </a:ext>
                  </a:extLst>
                </a:gridCol>
                <a:gridCol w="1742777">
                  <a:extLst>
                    <a:ext uri="{9D8B030D-6E8A-4147-A177-3AD203B41FA5}">
                      <a16:colId xmlns:a16="http://schemas.microsoft.com/office/drawing/2014/main" val="1399501586"/>
                    </a:ext>
                  </a:extLst>
                </a:gridCol>
                <a:gridCol w="1742777">
                  <a:extLst>
                    <a:ext uri="{9D8B030D-6E8A-4147-A177-3AD203B41FA5}">
                      <a16:colId xmlns:a16="http://schemas.microsoft.com/office/drawing/2014/main" val="3357730507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000" b="1" kern="0" dirty="0">
                          <a:ln>
                            <a:solidFill>
                              <a:prstClr val="black">
                                <a:alpha val="2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latin typeface="-윤고딕330" panose="02030504000101010101" pitchFamily="18" charset="-127"/>
                          <a:ea typeface="-윤고딕330" panose="02030504000101010101" pitchFamily="18" charset="-127"/>
                          <a:cs typeface="+mn-cs"/>
                        </a:rPr>
                        <a:t>분양 가능 호실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분양 가능</a:t>
                      </a:r>
                      <a:r>
                        <a:rPr lang="en-US" altLang="ko-KR" sz="1000" b="1" u="none" strike="noStrike" dirty="0">
                          <a:solidFill>
                            <a:schemeClr val="bg1"/>
                          </a:solidFill>
                          <a:effectLst/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 </a:t>
                      </a:r>
                      <a:r>
                        <a:rPr lang="ko-KR" alt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추가수수료 호실</a:t>
                      </a:r>
                      <a:endParaRPr lang="ko-KR" alt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000" b="1" kern="0" dirty="0">
                          <a:ln>
                            <a:solidFill>
                              <a:prstClr val="black">
                                <a:alpha val="2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latin typeface="-윤고딕330" panose="02030504000101010101" pitchFamily="18" charset="-127"/>
                          <a:ea typeface="-윤고딕330" panose="02030504000101010101" pitchFamily="18" charset="-127"/>
                          <a:cs typeface="+mn-cs"/>
                        </a:rPr>
                        <a:t>계약 완료 호실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0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묶음 분양 호실</a:t>
                      </a:r>
                      <a:endParaRPr lang="ko-KR" alt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56125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000" b="0" u="none" strike="noStrike" dirty="0">
                          <a:effectLst/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000" b="0" u="none" strike="noStrike" dirty="0">
                          <a:effectLst/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000" b="0" u="none" strike="noStrike" dirty="0">
                          <a:effectLst/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000" b="0" u="none" strike="noStrike" dirty="0">
                          <a:effectLst/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349573"/>
                  </a:ext>
                </a:extLst>
              </a:tr>
            </a:tbl>
          </a:graphicData>
        </a:graphic>
      </p:graphicFrame>
      <p:sp>
        <p:nvSpPr>
          <p:cNvPr id="28" name="곱하기 기호 27">
            <a:extLst>
              <a:ext uri="{FF2B5EF4-FFF2-40B4-BE49-F238E27FC236}">
                <a16:creationId xmlns:a16="http://schemas.microsoft.com/office/drawing/2014/main" id="{ACC9DF1B-7F0F-46EA-E5BA-CCF92C4BA5C2}"/>
              </a:ext>
            </a:extLst>
          </p:cNvPr>
          <p:cNvSpPr/>
          <p:nvPr userDrawn="1"/>
        </p:nvSpPr>
        <p:spPr>
          <a:xfrm>
            <a:off x="5281209" y="477434"/>
            <a:ext cx="226916" cy="223823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56A10846-62EE-8722-8EB4-982023FB9ACC}"/>
              </a:ext>
            </a:extLst>
          </p:cNvPr>
          <p:cNvSpPr>
            <a:spLocks noChangeAspect="1"/>
          </p:cNvSpPr>
          <p:nvPr userDrawn="1"/>
        </p:nvSpPr>
        <p:spPr>
          <a:xfrm>
            <a:off x="2171858" y="514218"/>
            <a:ext cx="180000" cy="180000"/>
          </a:xfrm>
          <a:prstGeom prst="ellipse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AA3657E-035D-DE32-F360-D14FA288DA2B}"/>
              </a:ext>
            </a:extLst>
          </p:cNvPr>
          <p:cNvSpPr>
            <a:spLocks noChangeAspect="1"/>
          </p:cNvSpPr>
          <p:nvPr userDrawn="1"/>
        </p:nvSpPr>
        <p:spPr>
          <a:xfrm>
            <a:off x="7059830" y="492743"/>
            <a:ext cx="180000" cy="1800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571EBA-0A8E-92A3-05DD-671AEF63D882}"/>
              </a:ext>
            </a:extLst>
          </p:cNvPr>
          <p:cNvSpPr txBox="1"/>
          <p:nvPr userDrawn="1"/>
        </p:nvSpPr>
        <p:spPr>
          <a:xfrm>
            <a:off x="3653278" y="476745"/>
            <a:ext cx="12786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lvl="0">
              <a:defRPr sz="1000" kern="0">
                <a:ln>
                  <a:solidFill>
                    <a:prstClr val="black">
                      <a:alpha val="2000"/>
                    </a:prstClr>
                  </a:solidFill>
                </a:ln>
                <a:solidFill>
                  <a:srgbClr val="7030A0"/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</a:lstStyle>
          <a:p>
            <a:pPr lvl="0"/>
            <a:r>
              <a:rPr lang="ko-KR" altLang="en-US" dirty="0"/>
              <a:t>추가수수료 </a:t>
            </a:r>
            <a:r>
              <a:rPr lang="en-US" altLang="ko-KR" dirty="0"/>
              <a:t>1%</a:t>
            </a:r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973BD6-9F90-8A84-401D-ACC1CE57778C}"/>
              </a:ext>
            </a:extLst>
          </p:cNvPr>
          <p:cNvSpPr txBox="1"/>
          <p:nvPr userDrawn="1"/>
        </p:nvSpPr>
        <p:spPr>
          <a:xfrm>
            <a:off x="5495532" y="476745"/>
            <a:ext cx="7928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1000" kern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</a:lstStyle>
          <a:p>
            <a:pPr lvl="0"/>
            <a:r>
              <a:rPr lang="ko-KR" altLang="en-US" dirty="0"/>
              <a:t>분양 불가</a:t>
            </a: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28F909D3-7023-086F-CE23-DA9FF2894961}"/>
              </a:ext>
            </a:extLst>
          </p:cNvPr>
          <p:cNvSpPr>
            <a:spLocks noChangeAspect="1"/>
          </p:cNvSpPr>
          <p:nvPr userDrawn="1"/>
        </p:nvSpPr>
        <p:spPr>
          <a:xfrm>
            <a:off x="3418209" y="495170"/>
            <a:ext cx="180000" cy="180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BF28B5-5C13-8F25-0F4F-8B0606433D9F}"/>
              </a:ext>
            </a:extLst>
          </p:cNvPr>
          <p:cNvSpPr txBox="1"/>
          <p:nvPr userDrawn="1"/>
        </p:nvSpPr>
        <p:spPr>
          <a:xfrm>
            <a:off x="7260633" y="470395"/>
            <a:ext cx="7232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1000" kern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</a:lstStyle>
          <a:p>
            <a:pPr lvl="0"/>
            <a:r>
              <a:rPr lang="ko-KR" altLang="en-US" dirty="0">
                <a:solidFill>
                  <a:schemeClr val="tx1"/>
                </a:solidFill>
              </a:rPr>
              <a:t>묶음분양</a:t>
            </a:r>
          </a:p>
        </p:txBody>
      </p:sp>
    </p:spTree>
    <p:extLst>
      <p:ext uri="{BB962C8B-B14F-4D97-AF65-F5344CB8AC3E}">
        <p14:creationId xmlns:p14="http://schemas.microsoft.com/office/powerpoint/2010/main" val="4271977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32">
          <p15:clr>
            <a:srgbClr val="FBAE40"/>
          </p15:clr>
        </p15:guide>
        <p15:guide id="6" orient="horz" pos="4042">
          <p15:clr>
            <a:srgbClr val="FBAE40"/>
          </p15:clr>
        </p15:guide>
        <p15:guide id="11" pos="3120">
          <p15:clr>
            <a:srgbClr val="FBAE40"/>
          </p15:clr>
        </p15:guide>
        <p15:guide id="16" pos="240">
          <p15:clr>
            <a:srgbClr val="FBAE40"/>
          </p15:clr>
        </p15:guide>
        <p15:guide id="17" pos="6000">
          <p15:clr>
            <a:srgbClr val="FBAE40"/>
          </p15:clr>
        </p15:guide>
        <p15:guide id="19" pos="3052">
          <p15:clr>
            <a:srgbClr val="FBAE40"/>
          </p15:clr>
        </p15:guide>
        <p15:guide id="20" pos="3188">
          <p15:clr>
            <a:srgbClr val="FBAE40"/>
          </p15:clr>
        </p15:guide>
        <p15:guide id="24" orient="horz" pos="595">
          <p15:clr>
            <a:srgbClr val="FBAE40"/>
          </p15:clr>
        </p15:guide>
        <p15:guide id="29" orient="horz" pos="799">
          <p15:clr>
            <a:srgbClr val="FBAE40"/>
          </p15:clr>
        </p15:guide>
        <p15:guide id="30" orient="horz" pos="66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띠없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014252B-C9D1-4CB7-B20D-6E760FA9CCEA}"/>
              </a:ext>
            </a:extLst>
          </p:cNvPr>
          <p:cNvSpPr txBox="1"/>
          <p:nvPr userDrawn="1"/>
        </p:nvSpPr>
        <p:spPr>
          <a:xfrm>
            <a:off x="273050" y="6581001"/>
            <a:ext cx="230624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0" rIns="0" bIns="0">
            <a:spAutoFit/>
          </a:bodyPr>
          <a:lstStyle>
            <a:defPPr>
              <a:defRPr lang="ko-KR"/>
            </a:defPPr>
            <a:lvl1pPr algn="r" eaLnBrk="1" latinLnBrk="1" hangingPunct="1">
              <a:defRPr sz="800">
                <a:latin typeface="-윤고딕330" pitchFamily="18" charset="-127"/>
                <a:ea typeface="-윤고딕330" pitchFamily="18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 algn="l"/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SAYNO Inc. All rights reserved.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985A45AD-1989-4EB1-B1D7-BC6AC91652DA}"/>
              </a:ext>
            </a:extLst>
          </p:cNvPr>
          <p:cNvCxnSpPr>
            <a:cxnSpLocks/>
          </p:cNvCxnSpPr>
          <p:nvPr userDrawn="1"/>
        </p:nvCxnSpPr>
        <p:spPr>
          <a:xfrm>
            <a:off x="273050" y="6520538"/>
            <a:ext cx="9359900" cy="0"/>
          </a:xfrm>
          <a:prstGeom prst="line">
            <a:avLst/>
          </a:prstGeom>
          <a:ln w="9525" cmpd="sng">
            <a:solidFill>
              <a:srgbClr val="2B4D8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>
            <a:extLst>
              <a:ext uri="{FF2B5EF4-FFF2-40B4-BE49-F238E27FC236}">
                <a16:creationId xmlns:a16="http://schemas.microsoft.com/office/drawing/2014/main" id="{8C9D7C71-D3BF-44FC-B077-BC8C841F3D77}"/>
              </a:ext>
            </a:extLst>
          </p:cNvPr>
          <p:cNvCxnSpPr>
            <a:cxnSpLocks/>
          </p:cNvCxnSpPr>
          <p:nvPr userDrawn="1"/>
        </p:nvCxnSpPr>
        <p:spPr>
          <a:xfrm>
            <a:off x="273050" y="944563"/>
            <a:ext cx="9359900" cy="0"/>
          </a:xfrm>
          <a:prstGeom prst="line">
            <a:avLst/>
          </a:prstGeom>
          <a:ln w="9525" cmpd="sng">
            <a:solidFill>
              <a:srgbClr val="2B4D8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DC1B8203-1B95-4128-A8BE-1D1E35EA4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206" y="269548"/>
            <a:ext cx="381794" cy="381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987491-B1BC-49A0-95E9-091A971FF048}"/>
              </a:ext>
            </a:extLst>
          </p:cNvPr>
          <p:cNvSpPr txBox="1"/>
          <p:nvPr userDrawn="1"/>
        </p:nvSpPr>
        <p:spPr>
          <a:xfrm>
            <a:off x="8447058" y="451526"/>
            <a:ext cx="696148" cy="200055"/>
          </a:xfrm>
          <a:prstGeom prst="rect">
            <a:avLst/>
          </a:prstGeom>
          <a:noFill/>
        </p:spPr>
        <p:txBody>
          <a:bodyPr wrap="none" rIns="36000" bIns="0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주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세이노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A60E54-97FD-40EF-8229-9E0FCA518AD9}"/>
              </a:ext>
            </a:extLst>
          </p:cNvPr>
          <p:cNvSpPr txBox="1"/>
          <p:nvPr userDrawn="1"/>
        </p:nvSpPr>
        <p:spPr>
          <a:xfrm>
            <a:off x="273050" y="452120"/>
            <a:ext cx="2218236" cy="49244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ko-KR" sz="3200" b="1" i="1" dirty="0">
                <a:solidFill>
                  <a:srgbClr val="828183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#. </a:t>
            </a:r>
            <a:r>
              <a:rPr lang="en-US" altLang="ko-KR" sz="3200" b="1" i="1" dirty="0">
                <a:solidFill>
                  <a:srgbClr val="2B4D89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Appendix</a:t>
            </a:r>
            <a:endParaRPr lang="ko-KR" altLang="en-US" sz="3200" b="1" i="1" dirty="0">
              <a:solidFill>
                <a:srgbClr val="2B4D89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68057F2C-4BD2-4F3D-9AB4-7D2BE37C3F8D}"/>
              </a:ext>
            </a:extLst>
          </p:cNvPr>
          <p:cNvSpPr/>
          <p:nvPr userDrawn="1"/>
        </p:nvSpPr>
        <p:spPr>
          <a:xfrm>
            <a:off x="273050" y="901793"/>
            <a:ext cx="2448000" cy="36000"/>
          </a:xfrm>
          <a:prstGeom prst="rect">
            <a:avLst/>
          </a:prstGeom>
          <a:solidFill>
            <a:srgbClr val="2B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B0F8608D-2A03-D786-0131-B9C6E20FEE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61404" y="6581001"/>
            <a:ext cx="588889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36000" bIns="0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kern="0" dirty="0" err="1">
                <a:solidFill>
                  <a:schemeClr val="bg1">
                    <a:lumMod val="50000"/>
                  </a:schemeClr>
                </a:solidFill>
                <a:latin typeface="-윤고딕330" panose="020B0600000101010101" charset="-127"/>
                <a:ea typeface="-윤고딕330" panose="020B0600000101010101" charset="-127"/>
              </a:rPr>
              <a:t>청라</a:t>
            </a:r>
            <a:r>
              <a:rPr lang="ko-KR" altLang="en-US" sz="800" kern="0" dirty="0">
                <a:solidFill>
                  <a:schemeClr val="bg1">
                    <a:lumMod val="50000"/>
                  </a:schemeClr>
                </a:solidFill>
                <a:latin typeface="-윤고딕330" panose="020B0600000101010101" charset="-127"/>
                <a:ea typeface="-윤고딕330" panose="020B0600000101010101" charset="-127"/>
              </a:rPr>
              <a:t> </a:t>
            </a:r>
            <a:r>
              <a:rPr lang="en-US" altLang="ko-KR" sz="800" kern="0" dirty="0">
                <a:solidFill>
                  <a:schemeClr val="bg1">
                    <a:lumMod val="50000"/>
                  </a:schemeClr>
                </a:solidFill>
                <a:latin typeface="-윤고딕330" panose="020B0600000101010101" charset="-127"/>
                <a:ea typeface="-윤고딕330" panose="020B0600000101010101" charset="-127"/>
              </a:rPr>
              <a:t>SK V1</a:t>
            </a:r>
            <a:r>
              <a:rPr lang="ko-KR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fld id="{FD551101-EFE9-4C7C-BB90-5F77A9E82D2E}" type="slidenum">
              <a:rPr lang="en-US" altLang="zh-TW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itchFamily="18" charset="-127"/>
                <a:ea typeface="-윤고딕330" pitchFamily="18" charset="-127"/>
              </a:rPr>
              <a:pPr algn="r" eaLnBrk="1" latinLnBrk="1" hangingPunct="1"/>
              <a:t>‹#›</a:t>
            </a:fld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8825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32">
          <p15:clr>
            <a:srgbClr val="FBAE40"/>
          </p15:clr>
        </p15:guide>
        <p15:guide id="6" orient="horz" pos="4042">
          <p15:clr>
            <a:srgbClr val="FBAE40"/>
          </p15:clr>
        </p15:guide>
        <p15:guide id="11" pos="3120">
          <p15:clr>
            <a:srgbClr val="FBAE40"/>
          </p15:clr>
        </p15:guide>
        <p15:guide id="16" pos="240">
          <p15:clr>
            <a:srgbClr val="FBAE40"/>
          </p15:clr>
        </p15:guide>
        <p15:guide id="17" pos="6000">
          <p15:clr>
            <a:srgbClr val="FBAE40"/>
          </p15:clr>
        </p15:guide>
        <p15:guide id="19" pos="3052">
          <p15:clr>
            <a:srgbClr val="FBAE40"/>
          </p15:clr>
        </p15:guide>
        <p15:guide id="20" pos="3188">
          <p15:clr>
            <a:srgbClr val="FBAE40"/>
          </p15:clr>
        </p15:guide>
        <p15:guide id="24" orient="horz" pos="595">
          <p15:clr>
            <a:srgbClr val="FBAE40"/>
          </p15:clr>
        </p15:guide>
        <p15:guide id="29" orient="horz" pos="799">
          <p15:clr>
            <a:srgbClr val="FBAE40"/>
          </p15:clr>
        </p15:guide>
        <p15:guide id="30" orient="horz" pos="66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기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5AEA03C-0EE3-47C4-B3A3-B92D57062995}"/>
              </a:ext>
            </a:extLst>
          </p:cNvPr>
          <p:cNvSpPr/>
          <p:nvPr userDrawn="1"/>
        </p:nvSpPr>
        <p:spPr>
          <a:xfrm>
            <a:off x="271874" y="1560671"/>
            <a:ext cx="9359900" cy="2895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22" name="그림 21" descr="텍스트이(가) 표시된 사진&#10;&#10;자동 생성된 설명">
            <a:extLst>
              <a:ext uri="{FF2B5EF4-FFF2-40B4-BE49-F238E27FC236}">
                <a16:creationId xmlns:a16="http://schemas.microsoft.com/office/drawing/2014/main" id="{7EBD76E6-663F-46B2-9AB7-559E62281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206" y="269548"/>
            <a:ext cx="381794" cy="3817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DF8EC2C-859E-4A46-AF84-D6CD2FC10C6E}"/>
              </a:ext>
            </a:extLst>
          </p:cNvPr>
          <p:cNvSpPr txBox="1"/>
          <p:nvPr userDrawn="1"/>
        </p:nvSpPr>
        <p:spPr>
          <a:xfrm>
            <a:off x="8447058" y="451526"/>
            <a:ext cx="696148" cy="200055"/>
          </a:xfrm>
          <a:prstGeom prst="rect">
            <a:avLst/>
          </a:prstGeom>
          <a:noFill/>
        </p:spPr>
        <p:txBody>
          <a:bodyPr wrap="none" rIns="36000" bIns="0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주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세이노</a:t>
            </a:r>
          </a:p>
        </p:txBody>
      </p:sp>
    </p:spTree>
    <p:extLst>
      <p:ext uri="{BB962C8B-B14F-4D97-AF65-F5344CB8AC3E}">
        <p14:creationId xmlns:p14="http://schemas.microsoft.com/office/powerpoint/2010/main" val="2727574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32">
          <p15:clr>
            <a:srgbClr val="FBAE40"/>
          </p15:clr>
        </p15:guide>
        <p15:guide id="6" orient="horz" pos="4042">
          <p15:clr>
            <a:srgbClr val="FBAE40"/>
          </p15:clr>
        </p15:guide>
        <p15:guide id="11" pos="3120">
          <p15:clr>
            <a:srgbClr val="FBAE40"/>
          </p15:clr>
        </p15:guide>
        <p15:guide id="16" pos="240">
          <p15:clr>
            <a:srgbClr val="FBAE40"/>
          </p15:clr>
        </p15:guide>
        <p15:guide id="17" pos="6000">
          <p15:clr>
            <a:srgbClr val="FBAE40"/>
          </p15:clr>
        </p15:guide>
        <p15:guide id="19" pos="3052">
          <p15:clr>
            <a:srgbClr val="FBAE40"/>
          </p15:clr>
        </p15:guide>
        <p15:guide id="20" pos="3188">
          <p15:clr>
            <a:srgbClr val="FBAE40"/>
          </p15:clr>
        </p15:guide>
        <p15:guide id="24" orient="horz" pos="595">
          <p15:clr>
            <a:srgbClr val="FBAE40"/>
          </p15:clr>
        </p15:guide>
        <p15:guide id="25" orient="horz" pos="1207">
          <p15:clr>
            <a:srgbClr val="FBAE40"/>
          </p15:clr>
        </p15:guide>
        <p15:guide id="26" orient="horz" pos="1321">
          <p15:clr>
            <a:srgbClr val="FBAE40"/>
          </p15:clr>
        </p15:guide>
        <p15:guide id="31" orient="horz" pos="1480">
          <p15:clr>
            <a:srgbClr val="FBAE40"/>
          </p15:clr>
        </p15:guide>
        <p15:guide id="32" orient="horz" pos="1570">
          <p15:clr>
            <a:srgbClr val="FBAE40"/>
          </p15:clr>
        </p15:guide>
        <p15:guide id="33" orient="horz" pos="66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>
            <a:extLst>
              <a:ext uri="{FF2B5EF4-FFF2-40B4-BE49-F238E27FC236}">
                <a16:creationId xmlns:a16="http://schemas.microsoft.com/office/drawing/2014/main" id="{83D8D759-86BD-44C1-BBA8-6794743F7ACD}"/>
              </a:ext>
            </a:extLst>
          </p:cNvPr>
          <p:cNvSpPr/>
          <p:nvPr userDrawn="1"/>
        </p:nvSpPr>
        <p:spPr>
          <a:xfrm flipH="1">
            <a:off x="0" y="1031740"/>
            <a:ext cx="7394016" cy="3056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3A7DFFDF-A3EE-4F58-8775-A117DDB25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206" y="269548"/>
            <a:ext cx="381794" cy="381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EBAA7-707E-4B13-9E4A-517327D55F03}"/>
              </a:ext>
            </a:extLst>
          </p:cNvPr>
          <p:cNvSpPr txBox="1"/>
          <p:nvPr userDrawn="1"/>
        </p:nvSpPr>
        <p:spPr>
          <a:xfrm>
            <a:off x="8447058" y="451526"/>
            <a:ext cx="696148" cy="200055"/>
          </a:xfrm>
          <a:prstGeom prst="rect">
            <a:avLst/>
          </a:prstGeom>
          <a:noFill/>
        </p:spPr>
        <p:txBody>
          <a:bodyPr wrap="none" rIns="36000" bIns="0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주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세이노</a:t>
            </a: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DB75AAFF-5319-4624-8466-936A9B1CFC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11985" y="2922127"/>
            <a:ext cx="6903625" cy="276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7" tIns="45694" rIns="91387" bIns="45694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300" b="1" dirty="0">
                <a:solidFill>
                  <a:schemeClr val="tx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1300" b="1" dirty="0">
                <a:solidFill>
                  <a:schemeClr val="tx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주</a:t>
            </a:r>
            <a:r>
              <a:rPr lang="en-US" altLang="ko-KR" sz="1300" b="1" dirty="0">
                <a:solidFill>
                  <a:schemeClr val="tx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r>
              <a:rPr lang="ko-KR" altLang="en-US" sz="1300" b="1" dirty="0">
                <a:solidFill>
                  <a:schemeClr val="tx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세이노는</a:t>
            </a:r>
          </a:p>
          <a:p>
            <a:pPr algn="r">
              <a:lnSpc>
                <a:spcPct val="150000"/>
              </a:lnSpc>
            </a:pPr>
            <a:r>
              <a:rPr lang="ko-KR" altLang="en-US" sz="1300" b="1" dirty="0">
                <a:solidFill>
                  <a:schemeClr val="tx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분양마케팅 전문가라는 자존심과 </a:t>
            </a:r>
            <a:r>
              <a:rPr lang="en-US" altLang="ko-KR" sz="1300" b="1" dirty="0">
                <a:solidFill>
                  <a:schemeClr val="tx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17</a:t>
            </a:r>
            <a:r>
              <a:rPr lang="ko-KR" altLang="en-US" sz="1300" b="1" dirty="0">
                <a:solidFill>
                  <a:schemeClr val="tx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년간 쌓아온 시장신뢰도를 바탕으로 </a:t>
            </a:r>
            <a:endParaRPr lang="en-US" altLang="ko-KR" sz="1300" b="1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1300" b="1" dirty="0">
                <a:solidFill>
                  <a:schemeClr val="tx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수 많은 프로젝트를 성공적으로 이끌어왔습니다</a:t>
            </a:r>
            <a:r>
              <a:rPr lang="en-US" altLang="ko-KR" sz="1300" b="1" dirty="0">
                <a:solidFill>
                  <a:schemeClr val="tx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. </a:t>
            </a:r>
          </a:p>
          <a:p>
            <a:pPr algn="r">
              <a:lnSpc>
                <a:spcPct val="150000"/>
              </a:lnSpc>
            </a:pPr>
            <a:endParaRPr lang="ko-KR" altLang="en-US" sz="1300" b="1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1300" b="1" dirty="0">
                <a:solidFill>
                  <a:schemeClr val="tx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상품기획에서 마케팅 실행까지 </a:t>
            </a:r>
            <a:r>
              <a:rPr lang="en-US" altLang="ko-KR" sz="1300" b="1" dirty="0">
                <a:solidFill>
                  <a:schemeClr val="tx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17</a:t>
            </a:r>
            <a:r>
              <a:rPr lang="ko-KR" altLang="en-US" sz="1300" b="1" dirty="0">
                <a:solidFill>
                  <a:schemeClr val="tx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년간의 노하우와 구축된 영업조직 인프라를 통해</a:t>
            </a:r>
            <a:endParaRPr lang="en-US" altLang="ko-KR" sz="1300" b="1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1300" b="1" dirty="0">
                <a:solidFill>
                  <a:schemeClr val="tx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최고의 결과를 만들어내고 책임지겠습니다</a:t>
            </a:r>
            <a:r>
              <a:rPr lang="en-US" altLang="ko-KR" sz="1300" b="1" dirty="0">
                <a:solidFill>
                  <a:schemeClr val="tx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ko-KR" altLang="en-US" sz="1300" b="1" dirty="0">
                <a:solidFill>
                  <a:schemeClr val="tx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endParaRPr lang="en-US" altLang="ko-KR" sz="1300" b="1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r">
              <a:lnSpc>
                <a:spcPct val="150000"/>
              </a:lnSpc>
            </a:pPr>
            <a:endParaRPr lang="en-US" altLang="ko-KR" sz="1300" b="1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1300" b="1" dirty="0">
                <a:solidFill>
                  <a:schemeClr val="tx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㈜세이노 임직원 일동</a:t>
            </a:r>
            <a:endParaRPr lang="en-US" altLang="ko-KR" sz="1300" b="1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E25B522-CD4D-4C11-B3AF-9B4A3C4F7586}"/>
              </a:ext>
            </a:extLst>
          </p:cNvPr>
          <p:cNvSpPr/>
          <p:nvPr userDrawn="1"/>
        </p:nvSpPr>
        <p:spPr>
          <a:xfrm>
            <a:off x="0" y="6573699"/>
            <a:ext cx="9906000" cy="284301"/>
          </a:xfrm>
          <a:prstGeom prst="rect">
            <a:avLst/>
          </a:prstGeom>
          <a:solidFill>
            <a:srgbClr val="2B4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011C2A32-42D4-4002-8CBC-EADD4C8B99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5331" y="6602615"/>
            <a:ext cx="4879541" cy="226468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wrap="none" lIns="0" tIns="0" rIns="0" bIns="36000" anchor="ctr">
            <a:spAutoFit/>
          </a:bodyPr>
          <a:lstStyle>
            <a:defPPr>
              <a:defRPr lang="ko-KR"/>
            </a:defPPr>
            <a:lvl1pPr lvl="0" eaLnBrk="1" hangingPunct="1">
              <a:lnSpc>
                <a:spcPct val="150000"/>
              </a:lnSpc>
              <a:defRPr kumimoji="1" sz="2000" kern="0">
                <a:solidFill>
                  <a:schemeClr val="bg1">
                    <a:lumMod val="50000"/>
                  </a:schemeClr>
                </a:solidFill>
                <a:latin typeface="-윤고딕330" pitchFamily="18" charset="-127"/>
                <a:ea typeface="-윤고딕330" pitchFamily="18" charset="-127"/>
              </a:defRPr>
            </a:lvl1pPr>
            <a:lvl2pPr marL="742950" indent="-285750">
              <a:defRPr kumimoji="1" sz="1200">
                <a:latin typeface="HY헤드라인M" pitchFamily="18" charset="-127"/>
                <a:ea typeface="굴림" pitchFamily="50" charset="-127"/>
              </a:defRPr>
            </a:lvl2pPr>
            <a:lvl3pPr marL="1143000" indent="-228600">
              <a:defRPr kumimoji="1" sz="1200">
                <a:latin typeface="HY헤드라인M" pitchFamily="18" charset="-127"/>
                <a:ea typeface="굴림" pitchFamily="50" charset="-127"/>
              </a:defRPr>
            </a:lvl3pPr>
            <a:lvl4pPr marL="1600200" indent="-228600">
              <a:defRPr kumimoji="1" sz="1200">
                <a:latin typeface="HY헤드라인M" pitchFamily="18" charset="-127"/>
                <a:ea typeface="굴림" pitchFamily="50" charset="-127"/>
              </a:defRPr>
            </a:lvl4pPr>
            <a:lvl5pPr marL="2057400" indent="-228600">
              <a:defRPr kumimoji="1" sz="1200">
                <a:latin typeface="HY헤드라인M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latin typeface="HY헤드라인M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latin typeface="HY헤드라인M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latin typeface="HY헤드라인M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latin typeface="HY헤드라인M" pitchFamily="18" charset="-127"/>
                <a:ea typeface="굴림" pitchFamily="50" charset="-127"/>
              </a:defRPr>
            </a:lvl9pPr>
          </a:lstStyle>
          <a:p>
            <a:pPr lvl="0"/>
            <a:r>
              <a:rPr lang="ko-KR" altLang="en-US" sz="900" dirty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서울특별시 금천구 두산로 </a:t>
            </a:r>
            <a:r>
              <a:rPr lang="en-US" altLang="ko-KR" sz="900" dirty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70, </a:t>
            </a:r>
            <a:r>
              <a:rPr lang="ko-KR" altLang="en-US" sz="900" dirty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현대지식산업센터 </a:t>
            </a:r>
            <a:r>
              <a:rPr lang="en-US" altLang="ko-KR" sz="900" dirty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A</a:t>
            </a:r>
            <a:r>
              <a:rPr lang="ko-KR" altLang="en-US" sz="900" dirty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동 </a:t>
            </a:r>
            <a:r>
              <a:rPr lang="en-US" altLang="ko-KR" sz="900" dirty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2209</a:t>
            </a:r>
            <a:r>
              <a:rPr lang="ko-KR" altLang="en-US" sz="900" dirty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호 </a:t>
            </a:r>
            <a:r>
              <a:rPr lang="en-US" altLang="ko-KR" sz="900" dirty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/ T 02-838-2444 / F 02-838-2442</a:t>
            </a:r>
          </a:p>
        </p:txBody>
      </p:sp>
    </p:spTree>
    <p:extLst>
      <p:ext uri="{BB962C8B-B14F-4D97-AF65-F5344CB8AC3E}">
        <p14:creationId xmlns:p14="http://schemas.microsoft.com/office/powerpoint/2010/main" val="3575185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EA1B8D7-58FE-46BC-9045-015127CAF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0B73236-DDA5-491E-A478-1FEB04996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1213DA9-2157-4E2E-8C5A-72F030D98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</a:lstStyle>
          <a:p>
            <a:fld id="{3F64DB0E-F0FE-4536-B9B2-FE907F90B136}" type="datetimeFigureOut">
              <a:rPr lang="ko-KR" altLang="en-US" smtClean="0"/>
              <a:pPr/>
              <a:t>2026-04-24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C9CCD0-DE4D-4623-A88F-2C66DAD07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200ED1-AA1B-469F-8954-5AD557E6E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</a:lstStyle>
          <a:p>
            <a:fld id="{B3084826-D3F7-4DE5-B8AF-FA03E2D970F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070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1" r:id="rId2"/>
    <p:sldLayoutId id="2147483902" r:id="rId3"/>
    <p:sldLayoutId id="2147483908" r:id="rId4"/>
    <p:sldLayoutId id="2147483910" r:id="rId5"/>
    <p:sldLayoutId id="2147483918" r:id="rId6"/>
    <p:sldLayoutId id="2147483916" r:id="rId7"/>
    <p:sldLayoutId id="2147483917" r:id="rId8"/>
    <p:sldLayoutId id="2147483911" r:id="rId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-윤고딕330" panose="02030504000101010101" pitchFamily="18" charset="-127"/>
          <a:ea typeface="-윤고딕330" panose="0203050400010101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-윤고딕330" panose="02030504000101010101" pitchFamily="18" charset="-127"/>
          <a:ea typeface="-윤고딕330" panose="02030504000101010101" pitchFamily="18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-윤고딕330" panose="02030504000101010101" pitchFamily="18" charset="-127"/>
          <a:ea typeface="-윤고딕330" panose="02030504000101010101" pitchFamily="18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-윤고딕330" panose="02030504000101010101" pitchFamily="18" charset="-127"/>
          <a:ea typeface="-윤고딕330" panose="02030504000101010101" pitchFamily="18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-윤고딕330" panose="02030504000101010101" pitchFamily="18" charset="-127"/>
          <a:ea typeface="-윤고딕330" panose="02030504000101010101" pitchFamily="18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-윤고딕330" panose="02030504000101010101" pitchFamily="18" charset="-127"/>
          <a:ea typeface="-윤고딕330" panose="02030504000101010101" pitchFamily="18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268BCFD4-A2BF-4651-BFF0-566F52A2A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519" y="2193907"/>
            <a:ext cx="2972289" cy="1691622"/>
          </a:xfrm>
          <a:prstGeom prst="rect">
            <a:avLst/>
          </a:prstGeom>
          <a:solidFill>
            <a:srgbClr val="FFFFFF"/>
          </a:solidFill>
          <a:ln w="15875" cap="flat" cmpd="sng" algn="ctr">
            <a:noFill/>
            <a:prstDash val="solid"/>
          </a:ln>
          <a:effectLst/>
        </p:spPr>
        <p:txBody>
          <a:bodyPr wrap="none" tIns="360000" bIns="108000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ko-KR" altLang="en-US" sz="2000" kern="0" dirty="0" err="1">
                <a:solidFill>
                  <a:schemeClr val="bg1">
                    <a:lumMod val="50000"/>
                  </a:schemeClr>
                </a:solidFill>
                <a:latin typeface="-윤고딕330" panose="020B0600000101010101" charset="-127"/>
                <a:ea typeface="-윤고딕330" panose="020B0600000101010101" charset="-127"/>
              </a:rPr>
              <a:t>청라</a:t>
            </a:r>
            <a:r>
              <a:rPr lang="ko-KR" altLang="en-US" sz="2000" kern="0" dirty="0">
                <a:solidFill>
                  <a:schemeClr val="bg1">
                    <a:lumMod val="50000"/>
                  </a:schemeClr>
                </a:solidFill>
                <a:latin typeface="-윤고딕330" panose="020B0600000101010101" charset="-127"/>
                <a:ea typeface="-윤고딕330" panose="020B0600000101010101" charset="-127"/>
              </a:rPr>
              <a:t> </a:t>
            </a:r>
            <a:r>
              <a:rPr lang="en-US" altLang="ko-KR" sz="2000" kern="0" dirty="0">
                <a:solidFill>
                  <a:schemeClr val="bg1">
                    <a:lumMod val="50000"/>
                  </a:schemeClr>
                </a:solidFill>
                <a:latin typeface="-윤고딕330" panose="020B0600000101010101" charset="-127"/>
                <a:ea typeface="-윤고딕330" panose="020B0600000101010101" charset="-127"/>
              </a:rPr>
              <a:t>SK V1</a:t>
            </a:r>
            <a:r>
              <a:rPr lang="ko-KR" altLang="en-US" sz="2000" kern="0" dirty="0">
                <a:solidFill>
                  <a:schemeClr val="bg1">
                    <a:lumMod val="50000"/>
                  </a:schemeClr>
                </a:solidFill>
                <a:latin typeface="-윤고딕330" panose="020B0600000101010101" charset="-127"/>
                <a:ea typeface="-윤고딕330" panose="020B0600000101010101" charset="-127"/>
              </a:rPr>
              <a:t> 지식산업센터</a:t>
            </a:r>
            <a:endParaRPr lang="en-US" altLang="ko-KR" sz="2000" kern="0" dirty="0">
              <a:solidFill>
                <a:schemeClr val="bg1">
                  <a:lumMod val="50000"/>
                </a:schemeClr>
              </a:solidFill>
              <a:latin typeface="-윤고딕330" panose="020B0600000101010101" charset="-127"/>
              <a:ea typeface="-윤고딕330" panose="020B0600000101010101" charset="-127"/>
            </a:endParaRPr>
          </a:p>
          <a:p>
            <a:pPr lvl="0" eaLnBrk="1" hangingPunct="1">
              <a:lnSpc>
                <a:spcPct val="150000"/>
              </a:lnSpc>
              <a:defRPr/>
            </a:pPr>
            <a:r>
              <a:rPr lang="ko-KR" altLang="en-US" sz="2000" dirty="0">
                <a:solidFill>
                  <a:srgbClr val="2B4D89"/>
                </a:solidFill>
                <a:latin typeface="-윤고딕330" panose="020B0600000101010101" charset="-127"/>
                <a:ea typeface="-윤고딕330" panose="020B0600000101010101" charset="-127"/>
              </a:rPr>
              <a:t>잔여 호실</a:t>
            </a:r>
            <a:endParaRPr lang="en-US" altLang="ko-KR" sz="2000" dirty="0">
              <a:solidFill>
                <a:srgbClr val="2B4D89"/>
              </a:solidFill>
              <a:latin typeface="-윤고딕330" panose="020B0600000101010101" charset="-127"/>
              <a:ea typeface="-윤고딕330" panose="020B0600000101010101" charset="-127"/>
            </a:endParaRPr>
          </a:p>
          <a:p>
            <a:pPr lvl="0" eaLnBrk="1" hangingPunct="1">
              <a:lnSpc>
                <a:spcPct val="150000"/>
              </a:lnSpc>
              <a:defRPr/>
            </a:pPr>
            <a:r>
              <a:rPr kumimoji="1" lang="en-US" altLang="ko-KR" sz="1400" kern="0" dirty="0">
                <a:solidFill>
                  <a:schemeClr val="bg1">
                    <a:lumMod val="50000"/>
                  </a:schemeClr>
                </a:solidFill>
                <a:latin typeface="-윤고딕330" panose="020B0600000101010101" charset="-127"/>
                <a:ea typeface="-윤고딕330" panose="020B0600000101010101" charset="-127"/>
              </a:rPr>
              <a:t>[2026. 03]</a:t>
            </a:r>
            <a:endParaRPr kumimoji="1" lang="ko-KR" altLang="en-US" sz="1400" kern="0" dirty="0">
              <a:solidFill>
                <a:schemeClr val="bg1">
                  <a:lumMod val="50000"/>
                </a:schemeClr>
              </a:solidFill>
              <a:latin typeface="-윤고딕330" panose="020B0600000101010101" charset="-127"/>
              <a:ea typeface="-윤고딕330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531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C2A5A12-2AFD-9F86-CD0A-BDAFAA880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63175"/>
            <a:ext cx="9144000" cy="512753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725026C-89A0-3892-8EFD-4F3401602231}"/>
              </a:ext>
            </a:extLst>
          </p:cNvPr>
          <p:cNvSpPr/>
          <p:nvPr/>
        </p:nvSpPr>
        <p:spPr>
          <a:xfrm>
            <a:off x="381000" y="113777"/>
            <a:ext cx="3776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７</a:t>
            </a:r>
            <a:r>
              <a:rPr lang="en-US" altLang="ko-KR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F</a:t>
            </a:r>
            <a:endParaRPr lang="ko-KR" altLang="en-US" sz="3200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56EE59D4-7B5B-8539-87AB-DE7C6C4B720A}"/>
              </a:ext>
            </a:extLst>
          </p:cNvPr>
          <p:cNvSpPr>
            <a:spLocks noChangeAspect="1"/>
          </p:cNvSpPr>
          <p:nvPr/>
        </p:nvSpPr>
        <p:spPr>
          <a:xfrm>
            <a:off x="2583830" y="107863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4FBA867D-FF81-9A0B-6336-68559F938628}"/>
              </a:ext>
            </a:extLst>
          </p:cNvPr>
          <p:cNvSpPr>
            <a:spLocks noChangeAspect="1"/>
          </p:cNvSpPr>
          <p:nvPr/>
        </p:nvSpPr>
        <p:spPr>
          <a:xfrm>
            <a:off x="3097845" y="107863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7418ECAC-17CB-895F-C5EB-05361903C1B5}"/>
              </a:ext>
            </a:extLst>
          </p:cNvPr>
          <p:cNvSpPr>
            <a:spLocks noChangeAspect="1"/>
          </p:cNvSpPr>
          <p:nvPr/>
        </p:nvSpPr>
        <p:spPr>
          <a:xfrm>
            <a:off x="3664930" y="107863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FEEC625-8A7A-47C9-218C-C4D026853922}"/>
              </a:ext>
            </a:extLst>
          </p:cNvPr>
          <p:cNvSpPr/>
          <p:nvPr/>
        </p:nvSpPr>
        <p:spPr>
          <a:xfrm>
            <a:off x="2346932" y="993338"/>
            <a:ext cx="1717826" cy="1083112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DA2CD730-12DA-AA4F-A761-4C9008D438A5}"/>
              </a:ext>
            </a:extLst>
          </p:cNvPr>
          <p:cNvSpPr>
            <a:spLocks noChangeAspect="1"/>
          </p:cNvSpPr>
          <p:nvPr/>
        </p:nvSpPr>
        <p:spPr>
          <a:xfrm>
            <a:off x="6583995" y="107863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287844A-C0BD-AAA7-79DC-6908AF8E917B}"/>
              </a:ext>
            </a:extLst>
          </p:cNvPr>
          <p:cNvSpPr>
            <a:spLocks noChangeAspect="1"/>
          </p:cNvSpPr>
          <p:nvPr/>
        </p:nvSpPr>
        <p:spPr>
          <a:xfrm>
            <a:off x="7151080" y="107863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2869DB2B-65DD-E8FC-2BD2-FA2CC17AE73F}"/>
              </a:ext>
            </a:extLst>
          </p:cNvPr>
          <p:cNvSpPr>
            <a:spLocks noChangeAspect="1"/>
          </p:cNvSpPr>
          <p:nvPr/>
        </p:nvSpPr>
        <p:spPr>
          <a:xfrm>
            <a:off x="8337785" y="107863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20B8172-86A1-A1EF-5778-90226442C992}"/>
              </a:ext>
            </a:extLst>
          </p:cNvPr>
          <p:cNvSpPr>
            <a:spLocks noChangeAspect="1"/>
          </p:cNvSpPr>
          <p:nvPr/>
        </p:nvSpPr>
        <p:spPr>
          <a:xfrm>
            <a:off x="8652686" y="30367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DD44BD5D-F2ED-3A64-621A-DFF303C6698A}"/>
              </a:ext>
            </a:extLst>
          </p:cNvPr>
          <p:cNvSpPr>
            <a:spLocks noChangeAspect="1"/>
          </p:cNvSpPr>
          <p:nvPr/>
        </p:nvSpPr>
        <p:spPr>
          <a:xfrm>
            <a:off x="8652686" y="3444030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86213E4-4F56-F78A-D5A8-B0361A98910D}"/>
              </a:ext>
            </a:extLst>
          </p:cNvPr>
          <p:cNvSpPr>
            <a:spLocks noChangeAspect="1"/>
          </p:cNvSpPr>
          <p:nvPr/>
        </p:nvSpPr>
        <p:spPr>
          <a:xfrm>
            <a:off x="8652686" y="385127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569204F2-A6A4-E794-162A-EE234D9B0270}"/>
              </a:ext>
            </a:extLst>
          </p:cNvPr>
          <p:cNvSpPr>
            <a:spLocks noChangeAspect="1"/>
          </p:cNvSpPr>
          <p:nvPr/>
        </p:nvSpPr>
        <p:spPr>
          <a:xfrm>
            <a:off x="8208749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C8A8A53E-CDDF-2C39-EDB8-ECAF66D71725}"/>
              </a:ext>
            </a:extLst>
          </p:cNvPr>
          <p:cNvSpPr>
            <a:spLocks noChangeAspect="1"/>
          </p:cNvSpPr>
          <p:nvPr/>
        </p:nvSpPr>
        <p:spPr>
          <a:xfrm>
            <a:off x="8493681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127A6DE3-659C-3468-7464-1A4581CBBFE2}"/>
              </a:ext>
            </a:extLst>
          </p:cNvPr>
          <p:cNvSpPr>
            <a:spLocks noChangeAspect="1"/>
          </p:cNvSpPr>
          <p:nvPr/>
        </p:nvSpPr>
        <p:spPr>
          <a:xfrm>
            <a:off x="9028606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200BFEE-DD49-2CA3-9A58-0407CF4246AB}"/>
              </a:ext>
            </a:extLst>
          </p:cNvPr>
          <p:cNvSpPr>
            <a:spLocks noChangeAspect="1"/>
          </p:cNvSpPr>
          <p:nvPr/>
        </p:nvSpPr>
        <p:spPr>
          <a:xfrm>
            <a:off x="7536284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B4B0461D-41BF-3C22-C914-C9CCE3609276}"/>
              </a:ext>
            </a:extLst>
          </p:cNvPr>
          <p:cNvSpPr>
            <a:spLocks noChangeAspect="1"/>
          </p:cNvSpPr>
          <p:nvPr/>
        </p:nvSpPr>
        <p:spPr>
          <a:xfrm>
            <a:off x="7259080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75262AF4-549F-7348-08AE-0BCDCE6DA4D2}"/>
              </a:ext>
            </a:extLst>
          </p:cNvPr>
          <p:cNvSpPr>
            <a:spLocks noChangeAspect="1"/>
          </p:cNvSpPr>
          <p:nvPr/>
        </p:nvSpPr>
        <p:spPr>
          <a:xfrm>
            <a:off x="6992466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9AFB9BDC-546D-C819-0995-D0B05A9345C0}"/>
              </a:ext>
            </a:extLst>
          </p:cNvPr>
          <p:cNvSpPr>
            <a:spLocks noChangeAspect="1"/>
          </p:cNvSpPr>
          <p:nvPr/>
        </p:nvSpPr>
        <p:spPr>
          <a:xfrm>
            <a:off x="6558040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E92C3D72-F3DA-BC2B-ABA4-4A92CEB554EB}"/>
              </a:ext>
            </a:extLst>
          </p:cNvPr>
          <p:cNvSpPr>
            <a:spLocks noChangeAspect="1"/>
          </p:cNvSpPr>
          <p:nvPr/>
        </p:nvSpPr>
        <p:spPr>
          <a:xfrm>
            <a:off x="6159690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A20A32D7-8130-CC22-502A-70CB5247820E}"/>
              </a:ext>
            </a:extLst>
          </p:cNvPr>
          <p:cNvSpPr>
            <a:spLocks noChangeAspect="1"/>
          </p:cNvSpPr>
          <p:nvPr/>
        </p:nvSpPr>
        <p:spPr>
          <a:xfrm>
            <a:off x="5864620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E1D3310A-D761-4CDD-B94B-A33DD3427683}"/>
              </a:ext>
            </a:extLst>
          </p:cNvPr>
          <p:cNvSpPr>
            <a:spLocks noChangeAspect="1"/>
          </p:cNvSpPr>
          <p:nvPr/>
        </p:nvSpPr>
        <p:spPr>
          <a:xfrm>
            <a:off x="5580305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13C69B93-80C1-40EA-FA79-5C7C1D334E90}"/>
              </a:ext>
            </a:extLst>
          </p:cNvPr>
          <p:cNvSpPr>
            <a:spLocks noChangeAspect="1"/>
          </p:cNvSpPr>
          <p:nvPr/>
        </p:nvSpPr>
        <p:spPr>
          <a:xfrm>
            <a:off x="5303101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E9B47675-4EB6-45CB-4598-144818F59C73}"/>
              </a:ext>
            </a:extLst>
          </p:cNvPr>
          <p:cNvSpPr>
            <a:spLocks noChangeAspect="1"/>
          </p:cNvSpPr>
          <p:nvPr/>
        </p:nvSpPr>
        <p:spPr>
          <a:xfrm>
            <a:off x="3097845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76FB2EB1-EF3B-F56B-7560-8DC121B980CA}"/>
              </a:ext>
            </a:extLst>
          </p:cNvPr>
          <p:cNvSpPr>
            <a:spLocks noChangeAspect="1"/>
          </p:cNvSpPr>
          <p:nvPr/>
        </p:nvSpPr>
        <p:spPr>
          <a:xfrm>
            <a:off x="2699926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5C7EE7E9-B449-6FC7-F34D-DBABBB4BAD82}"/>
              </a:ext>
            </a:extLst>
          </p:cNvPr>
          <p:cNvSpPr>
            <a:spLocks noChangeAspect="1"/>
          </p:cNvSpPr>
          <p:nvPr/>
        </p:nvSpPr>
        <p:spPr>
          <a:xfrm>
            <a:off x="2446751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FB0926EA-782D-3795-D2D3-276A47C2A060}"/>
              </a:ext>
            </a:extLst>
          </p:cNvPr>
          <p:cNvSpPr>
            <a:spLocks noChangeAspect="1"/>
          </p:cNvSpPr>
          <p:nvPr/>
        </p:nvSpPr>
        <p:spPr>
          <a:xfrm>
            <a:off x="1481504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855D9BE1-D971-52F9-E811-845F36EA9920}"/>
              </a:ext>
            </a:extLst>
          </p:cNvPr>
          <p:cNvSpPr>
            <a:spLocks noChangeAspect="1"/>
          </p:cNvSpPr>
          <p:nvPr/>
        </p:nvSpPr>
        <p:spPr>
          <a:xfrm>
            <a:off x="1228329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F47EE62-334A-7506-1E9C-A4B42FE2B9E1}"/>
              </a:ext>
            </a:extLst>
          </p:cNvPr>
          <p:cNvSpPr/>
          <p:nvPr/>
        </p:nvSpPr>
        <p:spPr>
          <a:xfrm>
            <a:off x="2430920" y="5025257"/>
            <a:ext cx="1083805" cy="1083112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39A1B688-80D1-78BC-516D-14F05B4A07E7}"/>
              </a:ext>
            </a:extLst>
          </p:cNvPr>
          <p:cNvSpPr/>
          <p:nvPr/>
        </p:nvSpPr>
        <p:spPr>
          <a:xfrm>
            <a:off x="8162925" y="4562475"/>
            <a:ext cx="1355725" cy="1495425"/>
          </a:xfrm>
          <a:custGeom>
            <a:avLst/>
            <a:gdLst>
              <a:gd name="connsiteX0" fmla="*/ 0 w 1355725"/>
              <a:gd name="connsiteY0" fmla="*/ 441325 h 1495425"/>
              <a:gd name="connsiteX1" fmla="*/ 0 w 1355725"/>
              <a:gd name="connsiteY1" fmla="*/ 1495425 h 1495425"/>
              <a:gd name="connsiteX2" fmla="*/ 1355725 w 1355725"/>
              <a:gd name="connsiteY2" fmla="*/ 1495425 h 1495425"/>
              <a:gd name="connsiteX3" fmla="*/ 1355725 w 1355725"/>
              <a:gd name="connsiteY3" fmla="*/ 0 h 1495425"/>
              <a:gd name="connsiteX4" fmla="*/ 530225 w 1355725"/>
              <a:gd name="connsiteY4" fmla="*/ 0 h 1495425"/>
              <a:gd name="connsiteX5" fmla="*/ 530225 w 1355725"/>
              <a:gd name="connsiteY5" fmla="*/ 431800 h 1495425"/>
              <a:gd name="connsiteX6" fmla="*/ 0 w 1355725"/>
              <a:gd name="connsiteY6" fmla="*/ 44132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5725" h="1495425">
                <a:moveTo>
                  <a:pt x="0" y="441325"/>
                </a:moveTo>
                <a:lnTo>
                  <a:pt x="0" y="1495425"/>
                </a:lnTo>
                <a:lnTo>
                  <a:pt x="1355725" y="1495425"/>
                </a:lnTo>
                <a:lnTo>
                  <a:pt x="1355725" y="0"/>
                </a:lnTo>
                <a:lnTo>
                  <a:pt x="530225" y="0"/>
                </a:lnTo>
                <a:lnTo>
                  <a:pt x="530225" y="431800"/>
                </a:lnTo>
                <a:lnTo>
                  <a:pt x="0" y="441325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6" name="곱하기 기호 15">
            <a:extLst>
              <a:ext uri="{FF2B5EF4-FFF2-40B4-BE49-F238E27FC236}">
                <a16:creationId xmlns:a16="http://schemas.microsoft.com/office/drawing/2014/main" id="{71F8715C-5AF1-2FE2-8BB6-9DF2A7E85C4A}"/>
              </a:ext>
            </a:extLst>
          </p:cNvPr>
          <p:cNvSpPr/>
          <p:nvPr/>
        </p:nvSpPr>
        <p:spPr>
          <a:xfrm>
            <a:off x="2091690" y="565023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6" name="곱하기 기호 35">
            <a:extLst>
              <a:ext uri="{FF2B5EF4-FFF2-40B4-BE49-F238E27FC236}">
                <a16:creationId xmlns:a16="http://schemas.microsoft.com/office/drawing/2014/main" id="{30CFA469-6489-8F8E-6E69-D4E387D34CB9}"/>
              </a:ext>
            </a:extLst>
          </p:cNvPr>
          <p:cNvSpPr/>
          <p:nvPr/>
        </p:nvSpPr>
        <p:spPr>
          <a:xfrm>
            <a:off x="3623310" y="565023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7" name="곱하기 기호 36">
            <a:extLst>
              <a:ext uri="{FF2B5EF4-FFF2-40B4-BE49-F238E27FC236}">
                <a16:creationId xmlns:a16="http://schemas.microsoft.com/office/drawing/2014/main" id="{FF235451-5395-62D6-E428-A98D5A40B928}"/>
              </a:ext>
            </a:extLst>
          </p:cNvPr>
          <p:cNvSpPr/>
          <p:nvPr/>
        </p:nvSpPr>
        <p:spPr>
          <a:xfrm>
            <a:off x="4217670" y="565023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8" name="곱하기 기호 37">
            <a:extLst>
              <a:ext uri="{FF2B5EF4-FFF2-40B4-BE49-F238E27FC236}">
                <a16:creationId xmlns:a16="http://schemas.microsoft.com/office/drawing/2014/main" id="{5008507C-EC40-495B-CB0B-82D98FF5578C}"/>
              </a:ext>
            </a:extLst>
          </p:cNvPr>
          <p:cNvSpPr/>
          <p:nvPr/>
        </p:nvSpPr>
        <p:spPr>
          <a:xfrm>
            <a:off x="7844790" y="565023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9" name="곱하기 기호 38">
            <a:extLst>
              <a:ext uri="{FF2B5EF4-FFF2-40B4-BE49-F238E27FC236}">
                <a16:creationId xmlns:a16="http://schemas.microsoft.com/office/drawing/2014/main" id="{1E5575CA-88E6-8C74-2D35-8ADECCBB76B5}"/>
              </a:ext>
            </a:extLst>
          </p:cNvPr>
          <p:cNvSpPr/>
          <p:nvPr/>
        </p:nvSpPr>
        <p:spPr>
          <a:xfrm>
            <a:off x="5406390" y="127635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0" name="곱하기 기호 39">
            <a:extLst>
              <a:ext uri="{FF2B5EF4-FFF2-40B4-BE49-F238E27FC236}">
                <a16:creationId xmlns:a16="http://schemas.microsoft.com/office/drawing/2014/main" id="{D568A9BD-2EA6-85F3-EAA0-EE316DBF53EC}"/>
              </a:ext>
            </a:extLst>
          </p:cNvPr>
          <p:cNvSpPr/>
          <p:nvPr/>
        </p:nvSpPr>
        <p:spPr>
          <a:xfrm>
            <a:off x="659130" y="104013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1" name="곱하기 기호 40">
            <a:extLst>
              <a:ext uri="{FF2B5EF4-FFF2-40B4-BE49-F238E27FC236}">
                <a16:creationId xmlns:a16="http://schemas.microsoft.com/office/drawing/2014/main" id="{0F732718-A0CB-5CDE-70B5-A8F7B9915F4C}"/>
              </a:ext>
            </a:extLst>
          </p:cNvPr>
          <p:cNvSpPr/>
          <p:nvPr/>
        </p:nvSpPr>
        <p:spPr>
          <a:xfrm>
            <a:off x="1055370" y="308991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2" name="곱하기 기호 41">
            <a:extLst>
              <a:ext uri="{FF2B5EF4-FFF2-40B4-BE49-F238E27FC236}">
                <a16:creationId xmlns:a16="http://schemas.microsoft.com/office/drawing/2014/main" id="{013E8D53-E924-9324-CF83-56563771F89C}"/>
              </a:ext>
            </a:extLst>
          </p:cNvPr>
          <p:cNvSpPr/>
          <p:nvPr/>
        </p:nvSpPr>
        <p:spPr>
          <a:xfrm>
            <a:off x="1055370" y="366141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4751D5E-372D-7899-A7FF-41DD8F87F180}"/>
              </a:ext>
            </a:extLst>
          </p:cNvPr>
          <p:cNvSpPr txBox="1"/>
          <p:nvPr/>
        </p:nvSpPr>
        <p:spPr>
          <a:xfrm>
            <a:off x="-2176" y="6520624"/>
            <a:ext cx="99081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800"/>
            </a:lvl1pPr>
          </a:lstStyle>
          <a:p>
            <a:r>
              <a:rPr lang="ko-KR" altLang="en-US" dirty="0"/>
              <a:t>① </a:t>
            </a:r>
            <a:r>
              <a:rPr lang="en-US" altLang="ko-KR" dirty="0"/>
              <a:t>703/704, 712/713, 720/721, 729/730 </a:t>
            </a:r>
            <a:r>
              <a:rPr lang="ko-KR" altLang="en-US" dirty="0"/>
              <a:t>간 벽은 방화구획으로 철거 불가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② </a:t>
            </a:r>
            <a:r>
              <a:rPr lang="ko-KR" altLang="en-US" dirty="0"/>
              <a:t>지하</a:t>
            </a:r>
            <a:r>
              <a:rPr lang="en-US" altLang="ko-KR" dirty="0"/>
              <a:t>1</a:t>
            </a:r>
            <a:r>
              <a:rPr lang="ko-KR" altLang="en-US" dirty="0"/>
              <a:t>층</a:t>
            </a:r>
            <a:r>
              <a:rPr lang="en-US" altLang="ko-KR" dirty="0"/>
              <a:t>~</a:t>
            </a:r>
            <a:r>
              <a:rPr lang="ko-KR" altLang="en-US" dirty="0"/>
              <a:t>지상</a:t>
            </a:r>
            <a:r>
              <a:rPr lang="en-US" altLang="ko-KR" dirty="0"/>
              <a:t>7</a:t>
            </a:r>
            <a:r>
              <a:rPr lang="ko-KR" altLang="en-US" dirty="0"/>
              <a:t>층 지식산업센터</a:t>
            </a:r>
            <a:r>
              <a:rPr lang="en-US" altLang="ko-KR" dirty="0"/>
              <a:t>(</a:t>
            </a:r>
            <a:r>
              <a:rPr lang="ko-KR" altLang="en-US" dirty="0"/>
              <a:t>제조형</a:t>
            </a:r>
            <a:r>
              <a:rPr lang="en-US" altLang="ko-KR" dirty="0"/>
              <a:t>)</a:t>
            </a:r>
            <a:r>
              <a:rPr lang="ko-KR" altLang="en-US" dirty="0"/>
              <a:t>의 호실 출입문의 크기</a:t>
            </a:r>
            <a:r>
              <a:rPr lang="en-US" altLang="ko-KR" dirty="0"/>
              <a:t>(</a:t>
            </a:r>
            <a:r>
              <a:rPr lang="ko-KR" altLang="en-US" dirty="0"/>
              <a:t>폭 약 </a:t>
            </a:r>
            <a:r>
              <a:rPr lang="en-US" altLang="ko-KR" dirty="0"/>
              <a:t>2.5m x </a:t>
            </a:r>
            <a:r>
              <a:rPr lang="ko-KR" altLang="en-US" dirty="0"/>
              <a:t>높이 약 </a:t>
            </a:r>
            <a:r>
              <a:rPr lang="en-US" altLang="ko-KR" dirty="0"/>
              <a:t>3.0m) </a:t>
            </a:r>
            <a:r>
              <a:rPr lang="ko-KR" altLang="en-US" dirty="0"/>
              <a:t>및 위치에 따라 차량의 출입에 제한이 있을 수 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3" name="곱하기 기호 42">
            <a:extLst>
              <a:ext uri="{FF2B5EF4-FFF2-40B4-BE49-F238E27FC236}">
                <a16:creationId xmlns:a16="http://schemas.microsoft.com/office/drawing/2014/main" id="{93F8B044-7A92-036B-D24A-4EC33B6D69C1}"/>
              </a:ext>
            </a:extLst>
          </p:cNvPr>
          <p:cNvSpPr/>
          <p:nvPr/>
        </p:nvSpPr>
        <p:spPr>
          <a:xfrm>
            <a:off x="1336724" y="104013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075F494E-54A0-FFF7-1F97-277C325807FF}"/>
              </a:ext>
            </a:extLst>
          </p:cNvPr>
          <p:cNvSpPr>
            <a:spLocks noChangeAspect="1"/>
          </p:cNvSpPr>
          <p:nvPr/>
        </p:nvSpPr>
        <p:spPr>
          <a:xfrm>
            <a:off x="6023115" y="1078639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3AFB6201-6B9C-49C4-66CD-6AD862CA2E2B}"/>
              </a:ext>
            </a:extLst>
          </p:cNvPr>
          <p:cNvSpPr>
            <a:spLocks noChangeAspect="1"/>
          </p:cNvSpPr>
          <p:nvPr/>
        </p:nvSpPr>
        <p:spPr>
          <a:xfrm>
            <a:off x="4845050" y="1318894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7" name="곱하기 기호 46">
            <a:extLst>
              <a:ext uri="{FF2B5EF4-FFF2-40B4-BE49-F238E27FC236}">
                <a16:creationId xmlns:a16="http://schemas.microsoft.com/office/drawing/2014/main" id="{7D10B16C-5C69-6629-1DC4-994C6AC39FA9}"/>
              </a:ext>
            </a:extLst>
          </p:cNvPr>
          <p:cNvSpPr/>
          <p:nvPr/>
        </p:nvSpPr>
        <p:spPr>
          <a:xfrm>
            <a:off x="1920240" y="104013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B80443D3-7DBD-645F-4A16-91FCA2F5B310}"/>
              </a:ext>
            </a:extLst>
          </p:cNvPr>
          <p:cNvSpPr>
            <a:spLocks noChangeAspect="1"/>
          </p:cNvSpPr>
          <p:nvPr/>
        </p:nvSpPr>
        <p:spPr>
          <a:xfrm>
            <a:off x="4257675" y="1318894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8" name="곱하기 기호 47">
            <a:extLst>
              <a:ext uri="{FF2B5EF4-FFF2-40B4-BE49-F238E27FC236}">
                <a16:creationId xmlns:a16="http://schemas.microsoft.com/office/drawing/2014/main" id="{82CDCA67-BE81-CFBB-36D5-D868C6F77CA7}"/>
              </a:ext>
            </a:extLst>
          </p:cNvPr>
          <p:cNvSpPr/>
          <p:nvPr/>
        </p:nvSpPr>
        <p:spPr>
          <a:xfrm>
            <a:off x="4668157" y="565023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0" name="곱하기 기호 49">
            <a:extLst>
              <a:ext uri="{FF2B5EF4-FFF2-40B4-BE49-F238E27FC236}">
                <a16:creationId xmlns:a16="http://schemas.microsoft.com/office/drawing/2014/main" id="{0E00BB76-CA66-44B2-4F35-AC2007098E87}"/>
              </a:ext>
            </a:extLst>
          </p:cNvPr>
          <p:cNvSpPr/>
          <p:nvPr/>
        </p:nvSpPr>
        <p:spPr>
          <a:xfrm>
            <a:off x="8925968" y="1052063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2" name="곱하기 기호 51">
            <a:extLst>
              <a:ext uri="{FF2B5EF4-FFF2-40B4-BE49-F238E27FC236}">
                <a16:creationId xmlns:a16="http://schemas.microsoft.com/office/drawing/2014/main" id="{139F18DF-6523-44AC-545C-46F9B00618DF}"/>
              </a:ext>
            </a:extLst>
          </p:cNvPr>
          <p:cNvSpPr/>
          <p:nvPr/>
        </p:nvSpPr>
        <p:spPr>
          <a:xfrm>
            <a:off x="4966607" y="565023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4B70AD1-3D99-32C5-EDFC-1F136D39F890}"/>
              </a:ext>
            </a:extLst>
          </p:cNvPr>
          <p:cNvGrpSpPr/>
          <p:nvPr/>
        </p:nvGrpSpPr>
        <p:grpSpPr>
          <a:xfrm rot="5400000">
            <a:off x="225345" y="6038610"/>
            <a:ext cx="308466" cy="621842"/>
            <a:chOff x="-1405044" y="836887"/>
            <a:chExt cx="308466" cy="62184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F1FE1A5E-3937-D4C6-2CFA-23266733B8B4}"/>
                </a:ext>
              </a:extLst>
            </p:cNvPr>
            <p:cNvSpPr/>
            <p:nvPr/>
          </p:nvSpPr>
          <p:spPr>
            <a:xfrm>
              <a:off x="-1405044" y="966286"/>
              <a:ext cx="230832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3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4</a:t>
              </a:r>
              <a:endParaRPr lang="ko-KR" altLang="en-US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CD36E15-14FB-0E8B-F192-198D628B83FD}"/>
                </a:ext>
              </a:extLst>
            </p:cNvPr>
            <p:cNvSpPr/>
            <p:nvPr/>
          </p:nvSpPr>
          <p:spPr>
            <a:xfrm>
              <a:off x="-1327410" y="836887"/>
              <a:ext cx="230832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1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N</a:t>
              </a:r>
              <a:endParaRPr lang="ko-KR" altLang="en-US" sz="1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1A333FD-F652-565F-5FAB-EC357E3A78E7}"/>
              </a:ext>
            </a:extLst>
          </p:cNvPr>
          <p:cNvSpPr txBox="1"/>
          <p:nvPr/>
        </p:nvSpPr>
        <p:spPr>
          <a:xfrm>
            <a:off x="4115868" y="1740331"/>
            <a:ext cx="492443" cy="215444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ko-KR"/>
            </a:defPPr>
            <a:lvl1pPr>
              <a:defRPr sz="800"/>
            </a:lvl1pPr>
          </a:lstStyle>
          <a:p>
            <a:r>
              <a:rPr lang="ko-KR" altLang="en-US" b="1" dirty="0"/>
              <a:t>가계약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DED279-03DC-428F-5750-C92DE2657570}"/>
              </a:ext>
            </a:extLst>
          </p:cNvPr>
          <p:cNvSpPr txBox="1"/>
          <p:nvPr/>
        </p:nvSpPr>
        <p:spPr>
          <a:xfrm>
            <a:off x="4702464" y="1740331"/>
            <a:ext cx="492443" cy="215444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ko-KR"/>
            </a:defPPr>
            <a:lvl1pPr>
              <a:defRPr sz="800"/>
            </a:lvl1pPr>
          </a:lstStyle>
          <a:p>
            <a:r>
              <a:rPr lang="ko-KR" altLang="en-US" b="1" dirty="0"/>
              <a:t>가계약</a:t>
            </a:r>
          </a:p>
        </p:txBody>
      </p:sp>
    </p:spTree>
    <p:extLst>
      <p:ext uri="{BB962C8B-B14F-4D97-AF65-F5344CB8AC3E}">
        <p14:creationId xmlns:p14="http://schemas.microsoft.com/office/powerpoint/2010/main" val="96923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CD9EEC2-B8A6-43EC-A2D5-8D53233B6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61028"/>
            <a:ext cx="9143999" cy="512753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97E61465-691D-A4D6-C857-295C3AA72A68}"/>
              </a:ext>
            </a:extLst>
          </p:cNvPr>
          <p:cNvSpPr/>
          <p:nvPr/>
        </p:nvSpPr>
        <p:spPr>
          <a:xfrm>
            <a:off x="381000" y="113777"/>
            <a:ext cx="3776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８</a:t>
            </a:r>
            <a:r>
              <a:rPr lang="en-US" altLang="ko-KR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F</a:t>
            </a:r>
            <a:endParaRPr lang="ko-KR" altLang="en-US" sz="3200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DB0BDA6F-A342-1F16-DCE7-8921C2D95691}"/>
              </a:ext>
            </a:extLst>
          </p:cNvPr>
          <p:cNvSpPr>
            <a:spLocks noChangeAspect="1"/>
          </p:cNvSpPr>
          <p:nvPr/>
        </p:nvSpPr>
        <p:spPr>
          <a:xfrm>
            <a:off x="527259" y="149265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64E72AFB-0F52-9175-C386-4F85B0B8CFC4}"/>
              </a:ext>
            </a:extLst>
          </p:cNvPr>
          <p:cNvSpPr>
            <a:spLocks noChangeAspect="1"/>
          </p:cNvSpPr>
          <p:nvPr/>
        </p:nvSpPr>
        <p:spPr>
          <a:xfrm>
            <a:off x="527259" y="185678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5BA6FA79-A455-A460-4935-EC9880B4CE29}"/>
              </a:ext>
            </a:extLst>
          </p:cNvPr>
          <p:cNvSpPr>
            <a:spLocks noChangeAspect="1"/>
          </p:cNvSpPr>
          <p:nvPr/>
        </p:nvSpPr>
        <p:spPr>
          <a:xfrm>
            <a:off x="527259" y="220186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D320A70-32CD-C4F8-526E-A7A5D8505080}"/>
              </a:ext>
            </a:extLst>
          </p:cNvPr>
          <p:cNvSpPr>
            <a:spLocks noChangeAspect="1"/>
          </p:cNvSpPr>
          <p:nvPr/>
        </p:nvSpPr>
        <p:spPr>
          <a:xfrm>
            <a:off x="527259" y="272256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0A09E0CE-9923-C4D0-F8C3-8AD614CE020B}"/>
              </a:ext>
            </a:extLst>
          </p:cNvPr>
          <p:cNvSpPr>
            <a:spLocks noChangeAspect="1"/>
          </p:cNvSpPr>
          <p:nvPr/>
        </p:nvSpPr>
        <p:spPr>
          <a:xfrm>
            <a:off x="527259" y="3008264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188F23BB-A077-242D-4DE8-2591D6FB12E6}"/>
              </a:ext>
            </a:extLst>
          </p:cNvPr>
          <p:cNvSpPr>
            <a:spLocks noChangeAspect="1"/>
          </p:cNvSpPr>
          <p:nvPr/>
        </p:nvSpPr>
        <p:spPr>
          <a:xfrm>
            <a:off x="527259" y="329396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0B0DEC64-A6E7-C780-0E57-9834AEBEA952}"/>
              </a:ext>
            </a:extLst>
          </p:cNvPr>
          <p:cNvSpPr>
            <a:spLocks noChangeAspect="1"/>
          </p:cNvSpPr>
          <p:nvPr/>
        </p:nvSpPr>
        <p:spPr>
          <a:xfrm>
            <a:off x="527259" y="357967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ED319F47-A6F4-2257-B029-1F81C9CB701E}"/>
              </a:ext>
            </a:extLst>
          </p:cNvPr>
          <p:cNvSpPr>
            <a:spLocks noChangeAspect="1"/>
          </p:cNvSpPr>
          <p:nvPr/>
        </p:nvSpPr>
        <p:spPr>
          <a:xfrm>
            <a:off x="527259" y="38653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3406A1EF-6871-03BE-7C61-134BDC156779}"/>
              </a:ext>
            </a:extLst>
          </p:cNvPr>
          <p:cNvSpPr>
            <a:spLocks noChangeAspect="1"/>
          </p:cNvSpPr>
          <p:nvPr/>
        </p:nvSpPr>
        <p:spPr>
          <a:xfrm>
            <a:off x="527259" y="413202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9552EF4-0BD9-A293-8248-47CE6CBF5FFE}"/>
              </a:ext>
            </a:extLst>
          </p:cNvPr>
          <p:cNvSpPr>
            <a:spLocks noChangeAspect="1"/>
          </p:cNvSpPr>
          <p:nvPr/>
        </p:nvSpPr>
        <p:spPr>
          <a:xfrm>
            <a:off x="527259" y="439868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D3A6B1D1-989C-F7BC-077C-200C1FD4CCF9}"/>
              </a:ext>
            </a:extLst>
          </p:cNvPr>
          <p:cNvSpPr>
            <a:spLocks noChangeAspect="1"/>
          </p:cNvSpPr>
          <p:nvPr/>
        </p:nvSpPr>
        <p:spPr>
          <a:xfrm>
            <a:off x="527259" y="4665337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E7D20E0-4156-AF8E-E9D6-09B48F56767D}"/>
              </a:ext>
            </a:extLst>
          </p:cNvPr>
          <p:cNvSpPr/>
          <p:nvPr/>
        </p:nvSpPr>
        <p:spPr>
          <a:xfrm>
            <a:off x="330927" y="2962636"/>
            <a:ext cx="1263650" cy="2337074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7E38CE0E-C854-9089-1491-197A9B9817BE}"/>
              </a:ext>
            </a:extLst>
          </p:cNvPr>
          <p:cNvSpPr>
            <a:spLocks noChangeAspect="1"/>
          </p:cNvSpPr>
          <p:nvPr/>
        </p:nvSpPr>
        <p:spPr>
          <a:xfrm>
            <a:off x="3539267" y="464802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970B3D84-83B5-FD78-CF73-0A207BF5983A}"/>
              </a:ext>
            </a:extLst>
          </p:cNvPr>
          <p:cNvSpPr>
            <a:spLocks noChangeAspect="1"/>
          </p:cNvSpPr>
          <p:nvPr/>
        </p:nvSpPr>
        <p:spPr>
          <a:xfrm>
            <a:off x="3805340" y="464802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0A69C278-1F6E-0AF1-CB10-62E85D6D5536}"/>
              </a:ext>
            </a:extLst>
          </p:cNvPr>
          <p:cNvSpPr>
            <a:spLocks noChangeAspect="1"/>
          </p:cNvSpPr>
          <p:nvPr/>
        </p:nvSpPr>
        <p:spPr>
          <a:xfrm>
            <a:off x="4071413" y="464802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7F5DAD44-475F-ECE8-5B30-C8CF374F18A9}"/>
              </a:ext>
            </a:extLst>
          </p:cNvPr>
          <p:cNvSpPr>
            <a:spLocks noChangeAspect="1"/>
          </p:cNvSpPr>
          <p:nvPr/>
        </p:nvSpPr>
        <p:spPr>
          <a:xfrm>
            <a:off x="4337486" y="464802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BC2441F3-9C36-2F51-5C2F-B8C8EF89F385}"/>
              </a:ext>
            </a:extLst>
          </p:cNvPr>
          <p:cNvSpPr>
            <a:spLocks noChangeAspect="1"/>
          </p:cNvSpPr>
          <p:nvPr/>
        </p:nvSpPr>
        <p:spPr>
          <a:xfrm>
            <a:off x="4680386" y="464802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5CC68D31-4983-041E-C72D-9A975E593348}"/>
              </a:ext>
            </a:extLst>
          </p:cNvPr>
          <p:cNvSpPr>
            <a:spLocks noChangeAspect="1"/>
          </p:cNvSpPr>
          <p:nvPr/>
        </p:nvSpPr>
        <p:spPr>
          <a:xfrm>
            <a:off x="4973637" y="464802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1EB4E4AE-C392-0836-9D4C-9840880570D1}"/>
              </a:ext>
            </a:extLst>
          </p:cNvPr>
          <p:cNvSpPr>
            <a:spLocks noChangeAspect="1"/>
          </p:cNvSpPr>
          <p:nvPr/>
        </p:nvSpPr>
        <p:spPr>
          <a:xfrm>
            <a:off x="5329499" y="464802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389FF46-99B0-66FC-7A1D-68B9EDA05060}"/>
              </a:ext>
            </a:extLst>
          </p:cNvPr>
          <p:cNvSpPr>
            <a:spLocks noChangeAspect="1"/>
          </p:cNvSpPr>
          <p:nvPr/>
        </p:nvSpPr>
        <p:spPr>
          <a:xfrm>
            <a:off x="5591957" y="464802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E465F284-BC06-B3C7-3442-F57C6BBCF885}"/>
              </a:ext>
            </a:extLst>
          </p:cNvPr>
          <p:cNvSpPr>
            <a:spLocks noChangeAspect="1"/>
          </p:cNvSpPr>
          <p:nvPr/>
        </p:nvSpPr>
        <p:spPr>
          <a:xfrm>
            <a:off x="5858030" y="464802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90B19D15-670C-052B-183A-3D0E39D97308}"/>
              </a:ext>
            </a:extLst>
          </p:cNvPr>
          <p:cNvSpPr>
            <a:spLocks noChangeAspect="1"/>
          </p:cNvSpPr>
          <p:nvPr/>
        </p:nvSpPr>
        <p:spPr>
          <a:xfrm>
            <a:off x="6138392" y="464802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A415969-8239-B254-0A86-71F0F6A245CC}"/>
              </a:ext>
            </a:extLst>
          </p:cNvPr>
          <p:cNvSpPr/>
          <p:nvPr/>
        </p:nvSpPr>
        <p:spPr>
          <a:xfrm>
            <a:off x="8286750" y="2140401"/>
            <a:ext cx="1288322" cy="1655269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5B79E9F5-7C45-9301-7BAD-D03F1078CC71}"/>
              </a:ext>
            </a:extLst>
          </p:cNvPr>
          <p:cNvSpPr>
            <a:spLocks noChangeAspect="1"/>
          </p:cNvSpPr>
          <p:nvPr/>
        </p:nvSpPr>
        <p:spPr>
          <a:xfrm>
            <a:off x="1801907" y="568097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2DA3E90C-A568-E636-5AB9-0615683DBCCA}"/>
              </a:ext>
            </a:extLst>
          </p:cNvPr>
          <p:cNvSpPr>
            <a:spLocks noChangeAspect="1"/>
          </p:cNvSpPr>
          <p:nvPr/>
        </p:nvSpPr>
        <p:spPr>
          <a:xfrm>
            <a:off x="2106080" y="568097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3B711967-47BF-10E4-B798-F843DEB02CE1}"/>
              </a:ext>
            </a:extLst>
          </p:cNvPr>
          <p:cNvSpPr>
            <a:spLocks noChangeAspect="1"/>
          </p:cNvSpPr>
          <p:nvPr/>
        </p:nvSpPr>
        <p:spPr>
          <a:xfrm>
            <a:off x="2959520" y="568097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B4EAAB2A-41D5-D844-9E71-D0C6485C75AC}"/>
              </a:ext>
            </a:extLst>
          </p:cNvPr>
          <p:cNvSpPr>
            <a:spLocks noChangeAspect="1"/>
          </p:cNvSpPr>
          <p:nvPr/>
        </p:nvSpPr>
        <p:spPr>
          <a:xfrm>
            <a:off x="3225593" y="568097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056C495D-429D-DF54-C8CC-09AF2F2DFADD}"/>
              </a:ext>
            </a:extLst>
          </p:cNvPr>
          <p:cNvSpPr>
            <a:spLocks noChangeAspect="1"/>
          </p:cNvSpPr>
          <p:nvPr/>
        </p:nvSpPr>
        <p:spPr>
          <a:xfrm>
            <a:off x="3512440" y="568097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AFC6E142-F734-156F-AB37-F7C1AD644C70}"/>
              </a:ext>
            </a:extLst>
          </p:cNvPr>
          <p:cNvSpPr>
            <a:spLocks noChangeAspect="1"/>
          </p:cNvSpPr>
          <p:nvPr/>
        </p:nvSpPr>
        <p:spPr>
          <a:xfrm>
            <a:off x="3825487" y="568097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5004D05C-3192-C068-25A3-0111098573B7}"/>
              </a:ext>
            </a:extLst>
          </p:cNvPr>
          <p:cNvSpPr>
            <a:spLocks noChangeAspect="1"/>
          </p:cNvSpPr>
          <p:nvPr/>
        </p:nvSpPr>
        <p:spPr>
          <a:xfrm>
            <a:off x="4077887" y="568097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98D6EBA8-2808-D6FC-9D74-30D7F77680C0}"/>
              </a:ext>
            </a:extLst>
          </p:cNvPr>
          <p:cNvSpPr>
            <a:spLocks noChangeAspect="1"/>
          </p:cNvSpPr>
          <p:nvPr/>
        </p:nvSpPr>
        <p:spPr>
          <a:xfrm>
            <a:off x="4343960" y="568097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F78D4187-B0F9-1D3D-E2FF-D6F9BADC16AE}"/>
              </a:ext>
            </a:extLst>
          </p:cNvPr>
          <p:cNvSpPr>
            <a:spLocks noChangeAspect="1"/>
          </p:cNvSpPr>
          <p:nvPr/>
        </p:nvSpPr>
        <p:spPr>
          <a:xfrm>
            <a:off x="4680386" y="568097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40A16938-CDB5-F145-03F4-40C565267DFD}"/>
              </a:ext>
            </a:extLst>
          </p:cNvPr>
          <p:cNvSpPr>
            <a:spLocks noChangeAspect="1"/>
          </p:cNvSpPr>
          <p:nvPr/>
        </p:nvSpPr>
        <p:spPr>
          <a:xfrm>
            <a:off x="4973637" y="568097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1C02FAEC-A9EA-34E9-0AA9-E603F2E08DE3}"/>
              </a:ext>
            </a:extLst>
          </p:cNvPr>
          <p:cNvSpPr>
            <a:spLocks noChangeAspect="1"/>
          </p:cNvSpPr>
          <p:nvPr/>
        </p:nvSpPr>
        <p:spPr>
          <a:xfrm>
            <a:off x="5305736" y="568097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8BA4D949-AB9D-DB2C-A62F-32829DD1795F}"/>
              </a:ext>
            </a:extLst>
          </p:cNvPr>
          <p:cNvSpPr>
            <a:spLocks noChangeAspect="1"/>
          </p:cNvSpPr>
          <p:nvPr/>
        </p:nvSpPr>
        <p:spPr>
          <a:xfrm>
            <a:off x="5567725" y="568097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670C1D1F-6064-3BB9-3942-990E7AC83132}"/>
              </a:ext>
            </a:extLst>
          </p:cNvPr>
          <p:cNvSpPr>
            <a:spLocks noChangeAspect="1"/>
          </p:cNvSpPr>
          <p:nvPr/>
        </p:nvSpPr>
        <p:spPr>
          <a:xfrm>
            <a:off x="5858030" y="568097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57E9E128-00BC-D66A-9494-15E1CBA2A98C}"/>
              </a:ext>
            </a:extLst>
          </p:cNvPr>
          <p:cNvSpPr>
            <a:spLocks noChangeAspect="1"/>
          </p:cNvSpPr>
          <p:nvPr/>
        </p:nvSpPr>
        <p:spPr>
          <a:xfrm>
            <a:off x="6124103" y="568097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8A0CFA1C-F0EF-F479-8941-27155FF298E2}"/>
              </a:ext>
            </a:extLst>
          </p:cNvPr>
          <p:cNvSpPr>
            <a:spLocks noChangeAspect="1"/>
          </p:cNvSpPr>
          <p:nvPr/>
        </p:nvSpPr>
        <p:spPr>
          <a:xfrm>
            <a:off x="6395017" y="568097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731DC0F2-7413-C2E8-5F0E-432D71DD5B41}"/>
              </a:ext>
            </a:extLst>
          </p:cNvPr>
          <p:cNvSpPr>
            <a:spLocks noChangeAspect="1"/>
          </p:cNvSpPr>
          <p:nvPr/>
        </p:nvSpPr>
        <p:spPr>
          <a:xfrm>
            <a:off x="6671867" y="568097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A016DAF5-B438-B1B9-F9B0-1B8D9A07FB74}"/>
              </a:ext>
            </a:extLst>
          </p:cNvPr>
          <p:cNvSpPr>
            <a:spLocks noChangeAspect="1"/>
          </p:cNvSpPr>
          <p:nvPr/>
        </p:nvSpPr>
        <p:spPr>
          <a:xfrm>
            <a:off x="9111941" y="3434210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3BB370A4-9CE6-5C89-8349-3942CE27BAE1}"/>
              </a:ext>
            </a:extLst>
          </p:cNvPr>
          <p:cNvSpPr>
            <a:spLocks noChangeAspect="1"/>
          </p:cNvSpPr>
          <p:nvPr/>
        </p:nvSpPr>
        <p:spPr>
          <a:xfrm>
            <a:off x="9111941" y="3026587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BC70835A-7A01-07BD-EB97-489ED667C90C}"/>
              </a:ext>
            </a:extLst>
          </p:cNvPr>
          <p:cNvSpPr>
            <a:spLocks noChangeAspect="1"/>
          </p:cNvSpPr>
          <p:nvPr/>
        </p:nvSpPr>
        <p:spPr>
          <a:xfrm>
            <a:off x="9111941" y="258736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F7EE827B-3720-1A2F-FFAB-7BE15C94AB25}"/>
              </a:ext>
            </a:extLst>
          </p:cNvPr>
          <p:cNvSpPr>
            <a:spLocks noChangeAspect="1"/>
          </p:cNvSpPr>
          <p:nvPr/>
        </p:nvSpPr>
        <p:spPr>
          <a:xfrm>
            <a:off x="9111941" y="2212904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79ADAE02-6736-ECC6-8C91-4A8CF3279C08}"/>
              </a:ext>
            </a:extLst>
          </p:cNvPr>
          <p:cNvSpPr/>
          <p:nvPr/>
        </p:nvSpPr>
        <p:spPr>
          <a:xfrm>
            <a:off x="3429162" y="4064041"/>
            <a:ext cx="2980262" cy="917038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61C9E2BF-FE07-9D8F-B1BA-B6AFDA722879}"/>
              </a:ext>
            </a:extLst>
          </p:cNvPr>
          <p:cNvSpPr>
            <a:spLocks noChangeAspect="1"/>
          </p:cNvSpPr>
          <p:nvPr/>
        </p:nvSpPr>
        <p:spPr>
          <a:xfrm>
            <a:off x="8997382" y="1146824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CCE4E11C-95B5-DB4A-9E8E-7989E3C3FCC0}"/>
              </a:ext>
            </a:extLst>
          </p:cNvPr>
          <p:cNvSpPr>
            <a:spLocks noChangeAspect="1"/>
          </p:cNvSpPr>
          <p:nvPr/>
        </p:nvSpPr>
        <p:spPr>
          <a:xfrm>
            <a:off x="7716103" y="1146824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45007F8E-8658-E1B9-946B-CC8DBDABAB95}"/>
              </a:ext>
            </a:extLst>
          </p:cNvPr>
          <p:cNvSpPr>
            <a:spLocks noChangeAspect="1"/>
          </p:cNvSpPr>
          <p:nvPr/>
        </p:nvSpPr>
        <p:spPr>
          <a:xfrm>
            <a:off x="7125419" y="1146824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86ECE5F8-9E57-ABE3-B3D4-6BB171389960}"/>
              </a:ext>
            </a:extLst>
          </p:cNvPr>
          <p:cNvSpPr>
            <a:spLocks noChangeAspect="1"/>
          </p:cNvSpPr>
          <p:nvPr/>
        </p:nvSpPr>
        <p:spPr>
          <a:xfrm>
            <a:off x="1983288" y="1146824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817A7B1F-06E9-2966-26A0-5BB0455BEAD0}"/>
              </a:ext>
            </a:extLst>
          </p:cNvPr>
          <p:cNvSpPr>
            <a:spLocks noChangeAspect="1"/>
          </p:cNvSpPr>
          <p:nvPr/>
        </p:nvSpPr>
        <p:spPr>
          <a:xfrm>
            <a:off x="2573972" y="1146824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A5935734-A25E-4266-6D99-C42F99654810}"/>
              </a:ext>
            </a:extLst>
          </p:cNvPr>
          <p:cNvSpPr>
            <a:spLocks noChangeAspect="1"/>
          </p:cNvSpPr>
          <p:nvPr/>
        </p:nvSpPr>
        <p:spPr>
          <a:xfrm>
            <a:off x="3142090" y="1146824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94230872-7F06-B53C-973D-6B68BC549D66}"/>
              </a:ext>
            </a:extLst>
          </p:cNvPr>
          <p:cNvSpPr>
            <a:spLocks noChangeAspect="1"/>
          </p:cNvSpPr>
          <p:nvPr/>
        </p:nvSpPr>
        <p:spPr>
          <a:xfrm>
            <a:off x="3697340" y="271516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5" name="곱하기 기호 14">
            <a:extLst>
              <a:ext uri="{FF2B5EF4-FFF2-40B4-BE49-F238E27FC236}">
                <a16:creationId xmlns:a16="http://schemas.microsoft.com/office/drawing/2014/main" id="{69543901-39D8-80F4-8DB8-7BA88B97BDA4}"/>
              </a:ext>
            </a:extLst>
          </p:cNvPr>
          <p:cNvSpPr/>
          <p:nvPr/>
        </p:nvSpPr>
        <p:spPr>
          <a:xfrm>
            <a:off x="491490" y="110871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5" name="곱하기 기호 54">
            <a:extLst>
              <a:ext uri="{FF2B5EF4-FFF2-40B4-BE49-F238E27FC236}">
                <a16:creationId xmlns:a16="http://schemas.microsoft.com/office/drawing/2014/main" id="{1BCAB7CC-398E-4330-6970-F1C20C272809}"/>
              </a:ext>
            </a:extLst>
          </p:cNvPr>
          <p:cNvSpPr/>
          <p:nvPr/>
        </p:nvSpPr>
        <p:spPr>
          <a:xfrm>
            <a:off x="491490" y="243459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6" name="곱하기 기호 55">
            <a:extLst>
              <a:ext uri="{FF2B5EF4-FFF2-40B4-BE49-F238E27FC236}">
                <a16:creationId xmlns:a16="http://schemas.microsoft.com/office/drawing/2014/main" id="{CFFE39B9-ECD7-612D-AC14-9F19116321F5}"/>
              </a:ext>
            </a:extLst>
          </p:cNvPr>
          <p:cNvSpPr/>
          <p:nvPr/>
        </p:nvSpPr>
        <p:spPr>
          <a:xfrm>
            <a:off x="491490" y="529971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5" name="곱하기 기호 64">
            <a:extLst>
              <a:ext uri="{FF2B5EF4-FFF2-40B4-BE49-F238E27FC236}">
                <a16:creationId xmlns:a16="http://schemas.microsoft.com/office/drawing/2014/main" id="{293D25C5-19DD-2046-F25E-F3848894F4CD}"/>
              </a:ext>
            </a:extLst>
          </p:cNvPr>
          <p:cNvSpPr/>
          <p:nvPr/>
        </p:nvSpPr>
        <p:spPr>
          <a:xfrm>
            <a:off x="491490" y="565785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6" name="곱하기 기호 65">
            <a:extLst>
              <a:ext uri="{FF2B5EF4-FFF2-40B4-BE49-F238E27FC236}">
                <a16:creationId xmlns:a16="http://schemas.microsoft.com/office/drawing/2014/main" id="{CC3A670F-DB83-5BD6-22ED-5AA8CB3D09D0}"/>
              </a:ext>
            </a:extLst>
          </p:cNvPr>
          <p:cNvSpPr/>
          <p:nvPr/>
        </p:nvSpPr>
        <p:spPr>
          <a:xfrm>
            <a:off x="8172450" y="563499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7" name="곱하기 기호 66">
            <a:extLst>
              <a:ext uri="{FF2B5EF4-FFF2-40B4-BE49-F238E27FC236}">
                <a16:creationId xmlns:a16="http://schemas.microsoft.com/office/drawing/2014/main" id="{E8B11C0D-A95B-F643-0F34-52F257D09314}"/>
              </a:ext>
            </a:extLst>
          </p:cNvPr>
          <p:cNvSpPr/>
          <p:nvPr/>
        </p:nvSpPr>
        <p:spPr>
          <a:xfrm>
            <a:off x="8462010" y="563499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8" name="곱하기 기호 67">
            <a:extLst>
              <a:ext uri="{FF2B5EF4-FFF2-40B4-BE49-F238E27FC236}">
                <a16:creationId xmlns:a16="http://schemas.microsoft.com/office/drawing/2014/main" id="{5F8F3F7F-A75B-1ACC-FE61-C5A875969077}"/>
              </a:ext>
            </a:extLst>
          </p:cNvPr>
          <p:cNvSpPr/>
          <p:nvPr/>
        </p:nvSpPr>
        <p:spPr>
          <a:xfrm>
            <a:off x="8759190" y="563499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9" name="곱하기 기호 68">
            <a:extLst>
              <a:ext uri="{FF2B5EF4-FFF2-40B4-BE49-F238E27FC236}">
                <a16:creationId xmlns:a16="http://schemas.microsoft.com/office/drawing/2014/main" id="{7474E322-A404-0485-EA78-6A31C4CEEC45}"/>
              </a:ext>
            </a:extLst>
          </p:cNvPr>
          <p:cNvSpPr/>
          <p:nvPr/>
        </p:nvSpPr>
        <p:spPr>
          <a:xfrm>
            <a:off x="9109710" y="563499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0" name="곱하기 기호 69">
            <a:extLst>
              <a:ext uri="{FF2B5EF4-FFF2-40B4-BE49-F238E27FC236}">
                <a16:creationId xmlns:a16="http://schemas.microsoft.com/office/drawing/2014/main" id="{9207AACA-D35E-10B0-CB24-DF58DDCB94AE}"/>
              </a:ext>
            </a:extLst>
          </p:cNvPr>
          <p:cNvSpPr/>
          <p:nvPr/>
        </p:nvSpPr>
        <p:spPr>
          <a:xfrm>
            <a:off x="9086850" y="379095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1" name="곱하기 기호 70">
            <a:extLst>
              <a:ext uri="{FF2B5EF4-FFF2-40B4-BE49-F238E27FC236}">
                <a16:creationId xmlns:a16="http://schemas.microsoft.com/office/drawing/2014/main" id="{A05A9980-D9C4-C4B6-66E0-9FAEA099DE04}"/>
              </a:ext>
            </a:extLst>
          </p:cNvPr>
          <p:cNvSpPr/>
          <p:nvPr/>
        </p:nvSpPr>
        <p:spPr>
          <a:xfrm>
            <a:off x="3638550" y="11315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CD5C86C1-772B-BE50-37A3-5E15169F28B4}"/>
              </a:ext>
            </a:extLst>
          </p:cNvPr>
          <p:cNvSpPr>
            <a:spLocks noChangeAspect="1"/>
          </p:cNvSpPr>
          <p:nvPr/>
        </p:nvSpPr>
        <p:spPr>
          <a:xfrm>
            <a:off x="527259" y="499562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077BAB1-E499-C811-305B-4CADF947EB3E}"/>
              </a:ext>
            </a:extLst>
          </p:cNvPr>
          <p:cNvSpPr txBox="1"/>
          <p:nvPr/>
        </p:nvSpPr>
        <p:spPr>
          <a:xfrm>
            <a:off x="-1" y="6503263"/>
            <a:ext cx="990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800"/>
            </a:lvl1pPr>
          </a:lstStyle>
          <a:p>
            <a:r>
              <a:rPr lang="ko-KR" altLang="en-US" dirty="0"/>
              <a:t>① </a:t>
            </a:r>
            <a:r>
              <a:rPr lang="ko-KR" altLang="en-US" dirty="0" err="1"/>
              <a:t>공용복도에</a:t>
            </a:r>
            <a:r>
              <a:rPr lang="ko-KR" altLang="en-US" dirty="0"/>
              <a:t> 실내휴게소</a:t>
            </a:r>
            <a:r>
              <a:rPr lang="en-US" altLang="ko-KR" dirty="0"/>
              <a:t>(4</a:t>
            </a:r>
            <a:r>
              <a:rPr lang="ko-KR" altLang="en-US" dirty="0"/>
              <a:t>개소</a:t>
            </a:r>
            <a:r>
              <a:rPr lang="en-US" altLang="ko-KR" dirty="0"/>
              <a:t>)</a:t>
            </a:r>
            <a:r>
              <a:rPr lang="ko-KR" altLang="en-US" dirty="0"/>
              <a:t>가 계획되어 인접실은 관련 소음이 있을 수 있음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② </a:t>
            </a:r>
            <a:r>
              <a:rPr lang="ko-KR" altLang="en-US" dirty="0"/>
              <a:t>옥상정원에 인접한 세대는 사생활 침해가 있을 수 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id="{2296BDCA-A667-170E-8159-4298F54648F0}"/>
              </a:ext>
            </a:extLst>
          </p:cNvPr>
          <p:cNvSpPr>
            <a:spLocks noChangeAspect="1"/>
          </p:cNvSpPr>
          <p:nvPr/>
        </p:nvSpPr>
        <p:spPr>
          <a:xfrm>
            <a:off x="8354010" y="1146824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5" name="곱하기 기호 74">
            <a:extLst>
              <a:ext uri="{FF2B5EF4-FFF2-40B4-BE49-F238E27FC236}">
                <a16:creationId xmlns:a16="http://schemas.microsoft.com/office/drawing/2014/main" id="{BD93A62A-C34C-7B63-1004-1DC44B644D92}"/>
              </a:ext>
            </a:extLst>
          </p:cNvPr>
          <p:cNvSpPr/>
          <p:nvPr/>
        </p:nvSpPr>
        <p:spPr>
          <a:xfrm>
            <a:off x="6957394" y="563499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6" name="곱하기 기호 75">
            <a:extLst>
              <a:ext uri="{FF2B5EF4-FFF2-40B4-BE49-F238E27FC236}">
                <a16:creationId xmlns:a16="http://schemas.microsoft.com/office/drawing/2014/main" id="{8470DA66-3768-738A-FC64-80E8857A0521}"/>
              </a:ext>
            </a:extLst>
          </p:cNvPr>
          <p:cNvSpPr/>
          <p:nvPr/>
        </p:nvSpPr>
        <p:spPr>
          <a:xfrm>
            <a:off x="7212664" y="563499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7" name="곱하기 기호 76">
            <a:extLst>
              <a:ext uri="{FF2B5EF4-FFF2-40B4-BE49-F238E27FC236}">
                <a16:creationId xmlns:a16="http://schemas.microsoft.com/office/drawing/2014/main" id="{3F966405-35E3-4434-82F9-636A8EC094CD}"/>
              </a:ext>
            </a:extLst>
          </p:cNvPr>
          <p:cNvSpPr/>
          <p:nvPr/>
        </p:nvSpPr>
        <p:spPr>
          <a:xfrm>
            <a:off x="7497487" y="563499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8" name="곱하기 기호 77">
            <a:extLst>
              <a:ext uri="{FF2B5EF4-FFF2-40B4-BE49-F238E27FC236}">
                <a16:creationId xmlns:a16="http://schemas.microsoft.com/office/drawing/2014/main" id="{1EA6B2C9-2FF2-D32C-85D5-943EA30AEBC8}"/>
              </a:ext>
            </a:extLst>
          </p:cNvPr>
          <p:cNvSpPr/>
          <p:nvPr/>
        </p:nvSpPr>
        <p:spPr>
          <a:xfrm>
            <a:off x="7853144" y="563499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4" name="곱하기 기호 43">
            <a:extLst>
              <a:ext uri="{FF2B5EF4-FFF2-40B4-BE49-F238E27FC236}">
                <a16:creationId xmlns:a16="http://schemas.microsoft.com/office/drawing/2014/main" id="{54B1CC62-9466-A469-8896-960E18E8A978}"/>
              </a:ext>
            </a:extLst>
          </p:cNvPr>
          <p:cNvSpPr/>
          <p:nvPr/>
        </p:nvSpPr>
        <p:spPr>
          <a:xfrm>
            <a:off x="9086850" y="422275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5" name="곱하기 기호 44">
            <a:extLst>
              <a:ext uri="{FF2B5EF4-FFF2-40B4-BE49-F238E27FC236}">
                <a16:creationId xmlns:a16="http://schemas.microsoft.com/office/drawing/2014/main" id="{F4B093C6-E35C-0EF1-B4BC-BB847A87E24A}"/>
              </a:ext>
            </a:extLst>
          </p:cNvPr>
          <p:cNvSpPr/>
          <p:nvPr/>
        </p:nvSpPr>
        <p:spPr>
          <a:xfrm>
            <a:off x="9086850" y="459740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1BE9343F-6A1E-6629-DF18-6CF3AFEDC68A}"/>
              </a:ext>
            </a:extLst>
          </p:cNvPr>
          <p:cNvSpPr>
            <a:spLocks noChangeAspect="1"/>
          </p:cNvSpPr>
          <p:nvPr/>
        </p:nvSpPr>
        <p:spPr>
          <a:xfrm>
            <a:off x="2547593" y="5680972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2BD75619-75FC-4CEE-898D-F6ECDC9D98A1}"/>
              </a:ext>
            </a:extLst>
          </p:cNvPr>
          <p:cNvSpPr>
            <a:spLocks noChangeAspect="1"/>
          </p:cNvSpPr>
          <p:nvPr/>
        </p:nvSpPr>
        <p:spPr>
          <a:xfrm>
            <a:off x="6566567" y="1146824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9" name="곱하기 기호 48">
            <a:extLst>
              <a:ext uri="{FF2B5EF4-FFF2-40B4-BE49-F238E27FC236}">
                <a16:creationId xmlns:a16="http://schemas.microsoft.com/office/drawing/2014/main" id="{E86A145E-3171-3F2A-CE1A-66536349EEA7}"/>
              </a:ext>
            </a:extLst>
          </p:cNvPr>
          <p:cNvSpPr/>
          <p:nvPr/>
        </p:nvSpPr>
        <p:spPr>
          <a:xfrm>
            <a:off x="5949950" y="11315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E7B076D5-8C47-D2E8-8437-57E12D477364}"/>
              </a:ext>
            </a:extLst>
          </p:cNvPr>
          <p:cNvGrpSpPr/>
          <p:nvPr/>
        </p:nvGrpSpPr>
        <p:grpSpPr>
          <a:xfrm rot="5400000">
            <a:off x="225345" y="6038610"/>
            <a:ext cx="308466" cy="621842"/>
            <a:chOff x="-1405044" y="836887"/>
            <a:chExt cx="308466" cy="621842"/>
          </a:xfrm>
        </p:grpSpPr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0159A24B-139C-7FAB-B418-942FB012B6BF}"/>
                </a:ext>
              </a:extLst>
            </p:cNvPr>
            <p:cNvSpPr/>
            <p:nvPr/>
          </p:nvSpPr>
          <p:spPr>
            <a:xfrm>
              <a:off x="-1405044" y="966286"/>
              <a:ext cx="230832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3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4</a:t>
              </a:r>
              <a:endParaRPr lang="ko-KR" altLang="en-US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7E770AEC-4358-13AC-CF47-B2DE659261A0}"/>
                </a:ext>
              </a:extLst>
            </p:cNvPr>
            <p:cNvSpPr/>
            <p:nvPr/>
          </p:nvSpPr>
          <p:spPr>
            <a:xfrm>
              <a:off x="-1327410" y="836887"/>
              <a:ext cx="230832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1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N</a:t>
              </a:r>
              <a:endParaRPr lang="ko-KR" altLang="en-US" sz="1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98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DF3509C-B515-1B85-32F9-64C5F9D8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76149"/>
            <a:ext cx="9144000" cy="512753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CE55C90-73C2-0DAB-1D7A-4BE49B039B53}"/>
              </a:ext>
            </a:extLst>
          </p:cNvPr>
          <p:cNvSpPr/>
          <p:nvPr/>
        </p:nvSpPr>
        <p:spPr>
          <a:xfrm>
            <a:off x="381000" y="113777"/>
            <a:ext cx="3776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９</a:t>
            </a:r>
            <a:r>
              <a:rPr lang="en-US" altLang="ko-KR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F</a:t>
            </a:r>
            <a:endParaRPr lang="ko-KR" altLang="en-US" sz="3200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412922FE-BCF5-3AB9-03E6-8C84A46D045B}"/>
              </a:ext>
            </a:extLst>
          </p:cNvPr>
          <p:cNvSpPr>
            <a:spLocks noChangeAspect="1"/>
          </p:cNvSpPr>
          <p:nvPr/>
        </p:nvSpPr>
        <p:spPr>
          <a:xfrm>
            <a:off x="1793199" y="58666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68EF93E2-C23A-C94C-0A23-BCA726BC61F2}"/>
              </a:ext>
            </a:extLst>
          </p:cNvPr>
          <p:cNvSpPr>
            <a:spLocks noChangeAspect="1"/>
          </p:cNvSpPr>
          <p:nvPr/>
        </p:nvSpPr>
        <p:spPr>
          <a:xfrm>
            <a:off x="2121955" y="58666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86A775D7-1CF3-B181-03F5-02B6561E2AC0}"/>
              </a:ext>
            </a:extLst>
          </p:cNvPr>
          <p:cNvSpPr>
            <a:spLocks noChangeAspect="1"/>
          </p:cNvSpPr>
          <p:nvPr/>
        </p:nvSpPr>
        <p:spPr>
          <a:xfrm>
            <a:off x="2450711" y="58666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3A78BA1-2053-D22A-A2EA-176AF49C85D6}"/>
              </a:ext>
            </a:extLst>
          </p:cNvPr>
          <p:cNvSpPr>
            <a:spLocks noChangeAspect="1"/>
          </p:cNvSpPr>
          <p:nvPr/>
        </p:nvSpPr>
        <p:spPr>
          <a:xfrm>
            <a:off x="2977761" y="58666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5003CD97-DDD5-9A5F-01A9-48D88B8AF39D}"/>
              </a:ext>
            </a:extLst>
          </p:cNvPr>
          <p:cNvSpPr>
            <a:spLocks noChangeAspect="1"/>
          </p:cNvSpPr>
          <p:nvPr/>
        </p:nvSpPr>
        <p:spPr>
          <a:xfrm>
            <a:off x="3269422" y="58666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A80C816E-5D13-5A43-CF25-41778E876939}"/>
              </a:ext>
            </a:extLst>
          </p:cNvPr>
          <p:cNvSpPr>
            <a:spLocks noChangeAspect="1"/>
          </p:cNvSpPr>
          <p:nvPr/>
        </p:nvSpPr>
        <p:spPr>
          <a:xfrm>
            <a:off x="3551557" y="58666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3B1B37E-8DD8-6EBC-69ED-94AF657AE814}"/>
              </a:ext>
            </a:extLst>
          </p:cNvPr>
          <p:cNvSpPr>
            <a:spLocks noChangeAspect="1"/>
          </p:cNvSpPr>
          <p:nvPr/>
        </p:nvSpPr>
        <p:spPr>
          <a:xfrm>
            <a:off x="3814640" y="58666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132984F-3B63-5FCB-0145-C1F7131910E2}"/>
              </a:ext>
            </a:extLst>
          </p:cNvPr>
          <p:cNvSpPr>
            <a:spLocks noChangeAspect="1"/>
          </p:cNvSpPr>
          <p:nvPr/>
        </p:nvSpPr>
        <p:spPr>
          <a:xfrm>
            <a:off x="4114677" y="58666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20421D49-948F-3503-A228-D52C03982CB5}"/>
              </a:ext>
            </a:extLst>
          </p:cNvPr>
          <p:cNvSpPr>
            <a:spLocks noChangeAspect="1"/>
          </p:cNvSpPr>
          <p:nvPr/>
        </p:nvSpPr>
        <p:spPr>
          <a:xfrm>
            <a:off x="4385597" y="58666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7D92F3C5-317A-2E59-3CAA-80F2F7B88E3F}"/>
              </a:ext>
            </a:extLst>
          </p:cNvPr>
          <p:cNvSpPr>
            <a:spLocks noChangeAspect="1"/>
          </p:cNvSpPr>
          <p:nvPr/>
        </p:nvSpPr>
        <p:spPr>
          <a:xfrm>
            <a:off x="4682889" y="58666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636B2C8E-C1E5-BA45-D1F0-8CD671C9E199}"/>
              </a:ext>
            </a:extLst>
          </p:cNvPr>
          <p:cNvSpPr>
            <a:spLocks noChangeAspect="1"/>
          </p:cNvSpPr>
          <p:nvPr/>
        </p:nvSpPr>
        <p:spPr>
          <a:xfrm>
            <a:off x="4999045" y="58666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ED34517-575F-9016-48AD-0B95717D76DF}"/>
              </a:ext>
            </a:extLst>
          </p:cNvPr>
          <p:cNvSpPr>
            <a:spLocks noChangeAspect="1"/>
          </p:cNvSpPr>
          <p:nvPr/>
        </p:nvSpPr>
        <p:spPr>
          <a:xfrm>
            <a:off x="7529945" y="58666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3AC37F9-7AE7-07D5-5E81-9F3492791697}"/>
              </a:ext>
            </a:extLst>
          </p:cNvPr>
          <p:cNvSpPr>
            <a:spLocks noChangeAspect="1"/>
          </p:cNvSpPr>
          <p:nvPr/>
        </p:nvSpPr>
        <p:spPr>
          <a:xfrm>
            <a:off x="7869026" y="58666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1A339344-4A1A-806A-4251-78D9E0C352D5}"/>
              </a:ext>
            </a:extLst>
          </p:cNvPr>
          <p:cNvSpPr>
            <a:spLocks noChangeAspect="1"/>
          </p:cNvSpPr>
          <p:nvPr/>
        </p:nvSpPr>
        <p:spPr>
          <a:xfrm>
            <a:off x="8192867" y="58666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B42DE70F-B66C-3650-D162-6BFBF6C036B9}"/>
              </a:ext>
            </a:extLst>
          </p:cNvPr>
          <p:cNvSpPr>
            <a:spLocks noChangeAspect="1"/>
          </p:cNvSpPr>
          <p:nvPr/>
        </p:nvSpPr>
        <p:spPr>
          <a:xfrm>
            <a:off x="8481295" y="58666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85568B4-B296-11BB-F73D-E5399A1F390B}"/>
              </a:ext>
            </a:extLst>
          </p:cNvPr>
          <p:cNvSpPr>
            <a:spLocks noChangeAspect="1"/>
          </p:cNvSpPr>
          <p:nvPr/>
        </p:nvSpPr>
        <p:spPr>
          <a:xfrm>
            <a:off x="8763658" y="58666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C250A2E5-8FD5-3930-9639-D57966A49933}"/>
              </a:ext>
            </a:extLst>
          </p:cNvPr>
          <p:cNvSpPr>
            <a:spLocks noChangeAspect="1"/>
          </p:cNvSpPr>
          <p:nvPr/>
        </p:nvSpPr>
        <p:spPr>
          <a:xfrm>
            <a:off x="9144329" y="58666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1B9FAE2-EB28-B301-1068-7C59848F268C}"/>
              </a:ext>
            </a:extLst>
          </p:cNvPr>
          <p:cNvSpPr/>
          <p:nvPr/>
        </p:nvSpPr>
        <p:spPr>
          <a:xfrm>
            <a:off x="7455289" y="5084026"/>
            <a:ext cx="2026849" cy="1119655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0BB37105-3958-53E4-F35A-88A249106D15}"/>
              </a:ext>
            </a:extLst>
          </p:cNvPr>
          <p:cNvSpPr>
            <a:spLocks noChangeAspect="1"/>
          </p:cNvSpPr>
          <p:nvPr/>
        </p:nvSpPr>
        <p:spPr>
          <a:xfrm>
            <a:off x="9144329" y="474701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02D34826-34C2-AEF1-F91E-76BBD0286550}"/>
              </a:ext>
            </a:extLst>
          </p:cNvPr>
          <p:cNvSpPr>
            <a:spLocks noChangeAspect="1"/>
          </p:cNvSpPr>
          <p:nvPr/>
        </p:nvSpPr>
        <p:spPr>
          <a:xfrm>
            <a:off x="9144329" y="4215168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A7D77085-9E77-ED9B-91EE-2F698158BC29}"/>
              </a:ext>
            </a:extLst>
          </p:cNvPr>
          <p:cNvSpPr>
            <a:spLocks noChangeAspect="1"/>
          </p:cNvSpPr>
          <p:nvPr/>
        </p:nvSpPr>
        <p:spPr>
          <a:xfrm>
            <a:off x="9144329" y="394924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AACD69EF-740C-9E0B-74AC-C5C4DE837159}"/>
              </a:ext>
            </a:extLst>
          </p:cNvPr>
          <p:cNvSpPr>
            <a:spLocks noChangeAspect="1"/>
          </p:cNvSpPr>
          <p:nvPr/>
        </p:nvSpPr>
        <p:spPr>
          <a:xfrm>
            <a:off x="9144329" y="349984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A40463F9-E6DB-0F88-9E90-7393EEF56EBE}"/>
              </a:ext>
            </a:extLst>
          </p:cNvPr>
          <p:cNvSpPr>
            <a:spLocks noChangeAspect="1"/>
          </p:cNvSpPr>
          <p:nvPr/>
        </p:nvSpPr>
        <p:spPr>
          <a:xfrm>
            <a:off x="9144329" y="311886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CD97004F-027E-762E-A97C-CB9BCE819600}"/>
              </a:ext>
            </a:extLst>
          </p:cNvPr>
          <p:cNvSpPr>
            <a:spLocks noChangeAspect="1"/>
          </p:cNvSpPr>
          <p:nvPr/>
        </p:nvSpPr>
        <p:spPr>
          <a:xfrm>
            <a:off x="9144329" y="282806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0D6864BC-449A-4EDA-1783-AD1C12835FD4}"/>
              </a:ext>
            </a:extLst>
          </p:cNvPr>
          <p:cNvSpPr>
            <a:spLocks noChangeAspect="1"/>
          </p:cNvSpPr>
          <p:nvPr/>
        </p:nvSpPr>
        <p:spPr>
          <a:xfrm>
            <a:off x="9144329" y="259467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C823D079-B91D-9874-7D54-F10464B8F216}"/>
              </a:ext>
            </a:extLst>
          </p:cNvPr>
          <p:cNvSpPr>
            <a:spLocks noChangeAspect="1"/>
          </p:cNvSpPr>
          <p:nvPr/>
        </p:nvSpPr>
        <p:spPr>
          <a:xfrm>
            <a:off x="9144329" y="226475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73ACA914-93F7-FF68-950C-2AABB340E151}"/>
              </a:ext>
            </a:extLst>
          </p:cNvPr>
          <p:cNvSpPr>
            <a:spLocks noChangeAspect="1"/>
          </p:cNvSpPr>
          <p:nvPr/>
        </p:nvSpPr>
        <p:spPr>
          <a:xfrm>
            <a:off x="3539267" y="409938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4DAF5480-B3A7-E920-D844-7A43708390ED}"/>
              </a:ext>
            </a:extLst>
          </p:cNvPr>
          <p:cNvSpPr>
            <a:spLocks noChangeAspect="1"/>
          </p:cNvSpPr>
          <p:nvPr/>
        </p:nvSpPr>
        <p:spPr>
          <a:xfrm>
            <a:off x="3805340" y="409938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5AD3B053-3259-D938-EDE4-FFD5A6431F17}"/>
              </a:ext>
            </a:extLst>
          </p:cNvPr>
          <p:cNvSpPr>
            <a:spLocks noChangeAspect="1"/>
          </p:cNvSpPr>
          <p:nvPr/>
        </p:nvSpPr>
        <p:spPr>
          <a:xfrm>
            <a:off x="4071413" y="409938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C4562B28-12C9-7120-5D77-71517754D7FB}"/>
              </a:ext>
            </a:extLst>
          </p:cNvPr>
          <p:cNvSpPr>
            <a:spLocks noChangeAspect="1"/>
          </p:cNvSpPr>
          <p:nvPr/>
        </p:nvSpPr>
        <p:spPr>
          <a:xfrm>
            <a:off x="4337486" y="409938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4EF8FCBE-8A93-4608-412A-E84B64C86114}"/>
              </a:ext>
            </a:extLst>
          </p:cNvPr>
          <p:cNvSpPr>
            <a:spLocks noChangeAspect="1"/>
          </p:cNvSpPr>
          <p:nvPr/>
        </p:nvSpPr>
        <p:spPr>
          <a:xfrm>
            <a:off x="4680386" y="409938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A011672B-EBCF-30A5-A2A9-7F6997DFAFF2}"/>
              </a:ext>
            </a:extLst>
          </p:cNvPr>
          <p:cNvSpPr>
            <a:spLocks noChangeAspect="1"/>
          </p:cNvSpPr>
          <p:nvPr/>
        </p:nvSpPr>
        <p:spPr>
          <a:xfrm>
            <a:off x="4973637" y="409938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20A7C610-B9A1-34C4-9808-FB0679E22A38}"/>
              </a:ext>
            </a:extLst>
          </p:cNvPr>
          <p:cNvSpPr>
            <a:spLocks noChangeAspect="1"/>
          </p:cNvSpPr>
          <p:nvPr/>
        </p:nvSpPr>
        <p:spPr>
          <a:xfrm>
            <a:off x="5329499" y="409938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41B15B11-99CA-FC8E-A14C-8E151F130034}"/>
              </a:ext>
            </a:extLst>
          </p:cNvPr>
          <p:cNvSpPr>
            <a:spLocks noChangeAspect="1"/>
          </p:cNvSpPr>
          <p:nvPr/>
        </p:nvSpPr>
        <p:spPr>
          <a:xfrm>
            <a:off x="5591957" y="409938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10A4D7C3-3504-79B8-4425-E4D9E49FCD7F}"/>
              </a:ext>
            </a:extLst>
          </p:cNvPr>
          <p:cNvSpPr>
            <a:spLocks noChangeAspect="1"/>
          </p:cNvSpPr>
          <p:nvPr/>
        </p:nvSpPr>
        <p:spPr>
          <a:xfrm>
            <a:off x="5858030" y="409938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FFD6D7AA-62E5-5844-DAAA-5289DD732F3C}"/>
              </a:ext>
            </a:extLst>
          </p:cNvPr>
          <p:cNvSpPr>
            <a:spLocks noChangeAspect="1"/>
          </p:cNvSpPr>
          <p:nvPr/>
        </p:nvSpPr>
        <p:spPr>
          <a:xfrm>
            <a:off x="6138392" y="409938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F7B80CF-D880-1C21-A84F-2AF958F31F67}"/>
              </a:ext>
            </a:extLst>
          </p:cNvPr>
          <p:cNvSpPr/>
          <p:nvPr/>
        </p:nvSpPr>
        <p:spPr>
          <a:xfrm>
            <a:off x="3463998" y="4064041"/>
            <a:ext cx="2980262" cy="917038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BD210A1F-12F2-F94B-123B-A61A54CC366B}"/>
              </a:ext>
            </a:extLst>
          </p:cNvPr>
          <p:cNvSpPr>
            <a:spLocks noChangeAspect="1"/>
          </p:cNvSpPr>
          <p:nvPr/>
        </p:nvSpPr>
        <p:spPr>
          <a:xfrm>
            <a:off x="543519" y="543420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868226DE-0C0B-F19F-765F-1A20A59D80FE}"/>
              </a:ext>
            </a:extLst>
          </p:cNvPr>
          <p:cNvSpPr>
            <a:spLocks noChangeAspect="1"/>
          </p:cNvSpPr>
          <p:nvPr/>
        </p:nvSpPr>
        <p:spPr>
          <a:xfrm>
            <a:off x="543519" y="510717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D15EC617-77C2-99D4-306F-A7EE8ED4AAB2}"/>
              </a:ext>
            </a:extLst>
          </p:cNvPr>
          <p:cNvSpPr>
            <a:spLocks noChangeAspect="1"/>
          </p:cNvSpPr>
          <p:nvPr/>
        </p:nvSpPr>
        <p:spPr>
          <a:xfrm>
            <a:off x="543519" y="4727666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DB76B470-5A45-E5D4-3382-ADB949494345}"/>
              </a:ext>
            </a:extLst>
          </p:cNvPr>
          <p:cNvSpPr>
            <a:spLocks noChangeAspect="1"/>
          </p:cNvSpPr>
          <p:nvPr/>
        </p:nvSpPr>
        <p:spPr>
          <a:xfrm>
            <a:off x="543519" y="394924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37FD74F2-DC70-63E3-1611-E02E153932F7}"/>
              </a:ext>
            </a:extLst>
          </p:cNvPr>
          <p:cNvSpPr>
            <a:spLocks noChangeAspect="1"/>
          </p:cNvSpPr>
          <p:nvPr/>
        </p:nvSpPr>
        <p:spPr>
          <a:xfrm>
            <a:off x="543519" y="364721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D0E7D8D1-4F39-0555-BDB8-797EEA65953F}"/>
              </a:ext>
            </a:extLst>
          </p:cNvPr>
          <p:cNvSpPr>
            <a:spLocks noChangeAspect="1"/>
          </p:cNvSpPr>
          <p:nvPr/>
        </p:nvSpPr>
        <p:spPr>
          <a:xfrm>
            <a:off x="543519" y="337521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46D5406E-05C3-3915-0A4A-827AE6AB274D}"/>
              </a:ext>
            </a:extLst>
          </p:cNvPr>
          <p:cNvSpPr>
            <a:spLocks noChangeAspect="1"/>
          </p:cNvSpPr>
          <p:nvPr/>
        </p:nvSpPr>
        <p:spPr>
          <a:xfrm>
            <a:off x="543519" y="309373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2CD779D6-8396-2C19-18A3-5B2F6F5C4520}"/>
              </a:ext>
            </a:extLst>
          </p:cNvPr>
          <p:cNvSpPr>
            <a:spLocks noChangeAspect="1"/>
          </p:cNvSpPr>
          <p:nvPr/>
        </p:nvSpPr>
        <p:spPr>
          <a:xfrm>
            <a:off x="543519" y="231530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ABCAA01A-FAB3-A9D4-1572-909DC5AB9EE3}"/>
              </a:ext>
            </a:extLst>
          </p:cNvPr>
          <p:cNvSpPr>
            <a:spLocks noChangeAspect="1"/>
          </p:cNvSpPr>
          <p:nvPr/>
        </p:nvSpPr>
        <p:spPr>
          <a:xfrm>
            <a:off x="543519" y="194003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BD37395D-57C6-2801-BF45-222D080D1DCB}"/>
              </a:ext>
            </a:extLst>
          </p:cNvPr>
          <p:cNvSpPr>
            <a:spLocks noChangeAspect="1"/>
          </p:cNvSpPr>
          <p:nvPr/>
        </p:nvSpPr>
        <p:spPr>
          <a:xfrm>
            <a:off x="2717411" y="113501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B89CC40E-73C3-B638-801B-48A2185E2884}"/>
              </a:ext>
            </a:extLst>
          </p:cNvPr>
          <p:cNvSpPr>
            <a:spLocks noChangeAspect="1"/>
          </p:cNvSpPr>
          <p:nvPr/>
        </p:nvSpPr>
        <p:spPr>
          <a:xfrm>
            <a:off x="2977761" y="113501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6DD41FFA-BEFF-4489-03E3-017E8853140D}"/>
              </a:ext>
            </a:extLst>
          </p:cNvPr>
          <p:cNvSpPr>
            <a:spLocks noChangeAspect="1"/>
          </p:cNvSpPr>
          <p:nvPr/>
        </p:nvSpPr>
        <p:spPr>
          <a:xfrm>
            <a:off x="3253208" y="113501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513B9BD8-B654-FAF3-5C03-7D5149CDB2D6}"/>
              </a:ext>
            </a:extLst>
          </p:cNvPr>
          <p:cNvSpPr>
            <a:spLocks noChangeAspect="1"/>
          </p:cNvSpPr>
          <p:nvPr/>
        </p:nvSpPr>
        <p:spPr>
          <a:xfrm>
            <a:off x="3539267" y="113501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CA7D338B-E8C8-7BB2-66AB-E662DEA991C6}"/>
              </a:ext>
            </a:extLst>
          </p:cNvPr>
          <p:cNvSpPr>
            <a:spLocks noChangeAspect="1"/>
          </p:cNvSpPr>
          <p:nvPr/>
        </p:nvSpPr>
        <p:spPr>
          <a:xfrm>
            <a:off x="3551557" y="287161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8FEE73D5-BA0B-71D0-3B41-D308BA628036}"/>
              </a:ext>
            </a:extLst>
          </p:cNvPr>
          <p:cNvSpPr>
            <a:spLocks noChangeAspect="1"/>
          </p:cNvSpPr>
          <p:nvPr/>
        </p:nvSpPr>
        <p:spPr>
          <a:xfrm>
            <a:off x="3855413" y="287161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4894B959-BD3E-00AD-9DB7-7D38414BFAFC}"/>
              </a:ext>
            </a:extLst>
          </p:cNvPr>
          <p:cNvSpPr>
            <a:spLocks noChangeAspect="1"/>
          </p:cNvSpPr>
          <p:nvPr/>
        </p:nvSpPr>
        <p:spPr>
          <a:xfrm>
            <a:off x="6114142" y="287161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A30335F6-D4B4-4CE0-4C99-6CB00C388659}"/>
              </a:ext>
            </a:extLst>
          </p:cNvPr>
          <p:cNvSpPr>
            <a:spLocks noChangeAspect="1"/>
          </p:cNvSpPr>
          <p:nvPr/>
        </p:nvSpPr>
        <p:spPr>
          <a:xfrm>
            <a:off x="6686841" y="113025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8F568631-C4B0-531E-5DB3-EBBD49E33509}"/>
              </a:ext>
            </a:extLst>
          </p:cNvPr>
          <p:cNvSpPr>
            <a:spLocks noChangeAspect="1"/>
          </p:cNvSpPr>
          <p:nvPr/>
        </p:nvSpPr>
        <p:spPr>
          <a:xfrm>
            <a:off x="7006638" y="113025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1EDBBECF-6CF9-06DB-0BA7-94F727A83CA2}"/>
              </a:ext>
            </a:extLst>
          </p:cNvPr>
          <p:cNvSpPr>
            <a:spLocks noChangeAspect="1"/>
          </p:cNvSpPr>
          <p:nvPr/>
        </p:nvSpPr>
        <p:spPr>
          <a:xfrm>
            <a:off x="7285810" y="113025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E3AFED2B-3143-472C-8FF2-0072E277FEFA}"/>
              </a:ext>
            </a:extLst>
          </p:cNvPr>
          <p:cNvSpPr>
            <a:spLocks noChangeAspect="1"/>
          </p:cNvSpPr>
          <p:nvPr/>
        </p:nvSpPr>
        <p:spPr>
          <a:xfrm>
            <a:off x="7567392" y="113025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F922CD53-A06F-3779-B82F-7894DC169063}"/>
              </a:ext>
            </a:extLst>
          </p:cNvPr>
          <p:cNvSpPr>
            <a:spLocks noChangeAspect="1"/>
          </p:cNvSpPr>
          <p:nvPr/>
        </p:nvSpPr>
        <p:spPr>
          <a:xfrm>
            <a:off x="7877442" y="113025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19CDE8CA-4D67-7B01-35A0-97813E7B279F}"/>
              </a:ext>
            </a:extLst>
          </p:cNvPr>
          <p:cNvSpPr>
            <a:spLocks noChangeAspect="1"/>
          </p:cNvSpPr>
          <p:nvPr/>
        </p:nvSpPr>
        <p:spPr>
          <a:xfrm>
            <a:off x="8175109" y="113025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A71F2C70-6FE2-43F1-0F18-A66706EBFB81}"/>
              </a:ext>
            </a:extLst>
          </p:cNvPr>
          <p:cNvSpPr>
            <a:spLocks noChangeAspect="1"/>
          </p:cNvSpPr>
          <p:nvPr/>
        </p:nvSpPr>
        <p:spPr>
          <a:xfrm>
            <a:off x="8790462" y="113025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B7491E9E-0B8A-A395-3AB6-8445955C7542}"/>
              </a:ext>
            </a:extLst>
          </p:cNvPr>
          <p:cNvSpPr>
            <a:spLocks noChangeAspect="1"/>
          </p:cNvSpPr>
          <p:nvPr/>
        </p:nvSpPr>
        <p:spPr>
          <a:xfrm>
            <a:off x="9131252" y="113025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6" name="타원 65">
            <a:extLst>
              <a:ext uri="{FF2B5EF4-FFF2-40B4-BE49-F238E27FC236}">
                <a16:creationId xmlns:a16="http://schemas.microsoft.com/office/drawing/2014/main" id="{8A88E6DE-A1E6-7E13-3E83-3E54B0328407}"/>
              </a:ext>
            </a:extLst>
          </p:cNvPr>
          <p:cNvSpPr>
            <a:spLocks noChangeAspect="1"/>
          </p:cNvSpPr>
          <p:nvPr/>
        </p:nvSpPr>
        <p:spPr>
          <a:xfrm>
            <a:off x="8454959" y="113025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3D2F3787-41C9-68A0-5A1E-6CE3F6D5A7D5}"/>
              </a:ext>
            </a:extLst>
          </p:cNvPr>
          <p:cNvSpPr/>
          <p:nvPr/>
        </p:nvSpPr>
        <p:spPr>
          <a:xfrm>
            <a:off x="8136731" y="1053984"/>
            <a:ext cx="1345406" cy="1135981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7" name="곱하기 기호 66">
            <a:extLst>
              <a:ext uri="{FF2B5EF4-FFF2-40B4-BE49-F238E27FC236}">
                <a16:creationId xmlns:a16="http://schemas.microsoft.com/office/drawing/2014/main" id="{BB071440-AC4B-19D2-CA90-BA2AF3369C8A}"/>
              </a:ext>
            </a:extLst>
          </p:cNvPr>
          <p:cNvSpPr/>
          <p:nvPr/>
        </p:nvSpPr>
        <p:spPr>
          <a:xfrm>
            <a:off x="506730" y="255651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9" name="곱하기 기호 68">
            <a:extLst>
              <a:ext uri="{FF2B5EF4-FFF2-40B4-BE49-F238E27FC236}">
                <a16:creationId xmlns:a16="http://schemas.microsoft.com/office/drawing/2014/main" id="{D6D7C622-A7E2-EB21-B7BF-8E1B79A656CC}"/>
              </a:ext>
            </a:extLst>
          </p:cNvPr>
          <p:cNvSpPr/>
          <p:nvPr/>
        </p:nvSpPr>
        <p:spPr>
          <a:xfrm>
            <a:off x="506730" y="279273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0" name="곱하기 기호 69">
            <a:extLst>
              <a:ext uri="{FF2B5EF4-FFF2-40B4-BE49-F238E27FC236}">
                <a16:creationId xmlns:a16="http://schemas.microsoft.com/office/drawing/2014/main" id="{E79E4001-9F38-F477-CBEA-11ED032591F6}"/>
              </a:ext>
            </a:extLst>
          </p:cNvPr>
          <p:cNvSpPr/>
          <p:nvPr/>
        </p:nvSpPr>
        <p:spPr>
          <a:xfrm>
            <a:off x="506730" y="417195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1" name="곱하기 기호 70">
            <a:extLst>
              <a:ext uri="{FF2B5EF4-FFF2-40B4-BE49-F238E27FC236}">
                <a16:creationId xmlns:a16="http://schemas.microsoft.com/office/drawing/2014/main" id="{52310B64-B443-01CF-595E-4E0826F9151E}"/>
              </a:ext>
            </a:extLst>
          </p:cNvPr>
          <p:cNvSpPr/>
          <p:nvPr/>
        </p:nvSpPr>
        <p:spPr>
          <a:xfrm>
            <a:off x="506730" y="441579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2" name="곱하기 기호 71">
            <a:extLst>
              <a:ext uri="{FF2B5EF4-FFF2-40B4-BE49-F238E27FC236}">
                <a16:creationId xmlns:a16="http://schemas.microsoft.com/office/drawing/2014/main" id="{9D75848E-1DDC-599D-6D40-12B70C9775A5}"/>
              </a:ext>
            </a:extLst>
          </p:cNvPr>
          <p:cNvSpPr/>
          <p:nvPr/>
        </p:nvSpPr>
        <p:spPr>
          <a:xfrm>
            <a:off x="2655570" y="58178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3" name="곱하기 기호 72">
            <a:extLst>
              <a:ext uri="{FF2B5EF4-FFF2-40B4-BE49-F238E27FC236}">
                <a16:creationId xmlns:a16="http://schemas.microsoft.com/office/drawing/2014/main" id="{337E6EEC-AAAF-691E-5663-F498E59DB8F1}"/>
              </a:ext>
            </a:extLst>
          </p:cNvPr>
          <p:cNvSpPr/>
          <p:nvPr/>
        </p:nvSpPr>
        <p:spPr>
          <a:xfrm>
            <a:off x="5253990" y="58178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4" name="곱하기 기호 73">
            <a:extLst>
              <a:ext uri="{FF2B5EF4-FFF2-40B4-BE49-F238E27FC236}">
                <a16:creationId xmlns:a16="http://schemas.microsoft.com/office/drawing/2014/main" id="{B822584D-B394-1A35-5629-140E4F2C66A1}"/>
              </a:ext>
            </a:extLst>
          </p:cNvPr>
          <p:cNvSpPr/>
          <p:nvPr/>
        </p:nvSpPr>
        <p:spPr>
          <a:xfrm>
            <a:off x="5535930" y="58178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5" name="곱하기 기호 74">
            <a:extLst>
              <a:ext uri="{FF2B5EF4-FFF2-40B4-BE49-F238E27FC236}">
                <a16:creationId xmlns:a16="http://schemas.microsoft.com/office/drawing/2014/main" id="{C5A9ED63-16F6-BDAE-A743-A4709993E7A1}"/>
              </a:ext>
            </a:extLst>
          </p:cNvPr>
          <p:cNvSpPr/>
          <p:nvPr/>
        </p:nvSpPr>
        <p:spPr>
          <a:xfrm>
            <a:off x="5817870" y="58178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6" name="곱하기 기호 75">
            <a:extLst>
              <a:ext uri="{FF2B5EF4-FFF2-40B4-BE49-F238E27FC236}">
                <a16:creationId xmlns:a16="http://schemas.microsoft.com/office/drawing/2014/main" id="{7623BD7F-5B6B-6E18-3921-69CAAF6E741F}"/>
              </a:ext>
            </a:extLst>
          </p:cNvPr>
          <p:cNvSpPr/>
          <p:nvPr/>
        </p:nvSpPr>
        <p:spPr>
          <a:xfrm>
            <a:off x="6099810" y="58178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7" name="곱하기 기호 76">
            <a:extLst>
              <a:ext uri="{FF2B5EF4-FFF2-40B4-BE49-F238E27FC236}">
                <a16:creationId xmlns:a16="http://schemas.microsoft.com/office/drawing/2014/main" id="{06E40231-CF80-B1CD-9B4F-B53A147F6356}"/>
              </a:ext>
            </a:extLst>
          </p:cNvPr>
          <p:cNvSpPr/>
          <p:nvPr/>
        </p:nvSpPr>
        <p:spPr>
          <a:xfrm>
            <a:off x="7189470" y="58178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8" name="곱하기 기호 77">
            <a:extLst>
              <a:ext uri="{FF2B5EF4-FFF2-40B4-BE49-F238E27FC236}">
                <a16:creationId xmlns:a16="http://schemas.microsoft.com/office/drawing/2014/main" id="{756854C0-EFB0-80F6-62B5-7B148AD63317}"/>
              </a:ext>
            </a:extLst>
          </p:cNvPr>
          <p:cNvSpPr/>
          <p:nvPr/>
        </p:nvSpPr>
        <p:spPr>
          <a:xfrm>
            <a:off x="6374130" y="108585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9" name="곱하기 기호 78">
            <a:extLst>
              <a:ext uri="{FF2B5EF4-FFF2-40B4-BE49-F238E27FC236}">
                <a16:creationId xmlns:a16="http://schemas.microsoft.com/office/drawing/2014/main" id="{A22D1718-4281-7E28-5D97-583E4DF41C8A}"/>
              </a:ext>
            </a:extLst>
          </p:cNvPr>
          <p:cNvSpPr/>
          <p:nvPr/>
        </p:nvSpPr>
        <p:spPr>
          <a:xfrm>
            <a:off x="6084570" y="108585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0" name="곱하기 기호 79">
            <a:extLst>
              <a:ext uri="{FF2B5EF4-FFF2-40B4-BE49-F238E27FC236}">
                <a16:creationId xmlns:a16="http://schemas.microsoft.com/office/drawing/2014/main" id="{1FC42A7B-F6F5-D091-BB21-FC80EB99F535}"/>
              </a:ext>
            </a:extLst>
          </p:cNvPr>
          <p:cNvSpPr/>
          <p:nvPr/>
        </p:nvSpPr>
        <p:spPr>
          <a:xfrm>
            <a:off x="5810250" y="108585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1" name="곱하기 기호 80">
            <a:extLst>
              <a:ext uri="{FF2B5EF4-FFF2-40B4-BE49-F238E27FC236}">
                <a16:creationId xmlns:a16="http://schemas.microsoft.com/office/drawing/2014/main" id="{955799C9-8831-3B8C-BE61-39BFD7F1928D}"/>
              </a:ext>
            </a:extLst>
          </p:cNvPr>
          <p:cNvSpPr/>
          <p:nvPr/>
        </p:nvSpPr>
        <p:spPr>
          <a:xfrm>
            <a:off x="5810250" y="282321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2" name="곱하기 기호 81">
            <a:extLst>
              <a:ext uri="{FF2B5EF4-FFF2-40B4-BE49-F238E27FC236}">
                <a16:creationId xmlns:a16="http://schemas.microsoft.com/office/drawing/2014/main" id="{275556D6-9530-D898-D38B-90BE11762784}"/>
              </a:ext>
            </a:extLst>
          </p:cNvPr>
          <p:cNvSpPr/>
          <p:nvPr/>
        </p:nvSpPr>
        <p:spPr>
          <a:xfrm>
            <a:off x="3806190" y="108585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3" name="곱하기 기호 82">
            <a:extLst>
              <a:ext uri="{FF2B5EF4-FFF2-40B4-BE49-F238E27FC236}">
                <a16:creationId xmlns:a16="http://schemas.microsoft.com/office/drawing/2014/main" id="{52606779-1CB5-F903-0B38-AB1814C3A862}"/>
              </a:ext>
            </a:extLst>
          </p:cNvPr>
          <p:cNvSpPr/>
          <p:nvPr/>
        </p:nvSpPr>
        <p:spPr>
          <a:xfrm>
            <a:off x="2068830" y="117729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4" name="곱하기 기호 83">
            <a:extLst>
              <a:ext uri="{FF2B5EF4-FFF2-40B4-BE49-F238E27FC236}">
                <a16:creationId xmlns:a16="http://schemas.microsoft.com/office/drawing/2014/main" id="{677E2E91-A434-70A3-8EAC-F3FE2F314E28}"/>
              </a:ext>
            </a:extLst>
          </p:cNvPr>
          <p:cNvSpPr/>
          <p:nvPr/>
        </p:nvSpPr>
        <p:spPr>
          <a:xfrm>
            <a:off x="1748790" y="117729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B930D46-E771-074E-7D97-FCF15EC9C9D1}"/>
              </a:ext>
            </a:extLst>
          </p:cNvPr>
          <p:cNvSpPr txBox="1"/>
          <p:nvPr/>
        </p:nvSpPr>
        <p:spPr>
          <a:xfrm>
            <a:off x="12506" y="6512549"/>
            <a:ext cx="98934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800"/>
            </a:lvl1pPr>
          </a:lstStyle>
          <a:p>
            <a:r>
              <a:rPr lang="ko-KR" altLang="en-US" dirty="0"/>
              <a:t>① </a:t>
            </a:r>
            <a:r>
              <a:rPr lang="en-US" altLang="ko-KR" dirty="0"/>
              <a:t>10</a:t>
            </a:r>
            <a:r>
              <a:rPr lang="ko-KR" altLang="en-US" dirty="0"/>
              <a:t>층 라이브오피스 화장실 </a:t>
            </a:r>
            <a:r>
              <a:rPr lang="ko-KR" altLang="en-US" dirty="0" err="1"/>
              <a:t>오수배수관이</a:t>
            </a:r>
            <a:r>
              <a:rPr lang="ko-KR" altLang="en-US" dirty="0"/>
              <a:t> 천장에 배치됨에 따라 소음이 발생할 수 있으며</a:t>
            </a:r>
            <a:r>
              <a:rPr lang="en-US" altLang="ko-KR" dirty="0"/>
              <a:t>, 10</a:t>
            </a:r>
            <a:r>
              <a:rPr lang="ko-KR" altLang="en-US" dirty="0"/>
              <a:t>층 화장실 배관수리 시 사용에 일부 제한이 발생할 수 있음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② </a:t>
            </a:r>
            <a:r>
              <a:rPr lang="ko-KR" altLang="en-US" dirty="0"/>
              <a:t>발코니 수전 및 배수구는 설치되지 않음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85" name="타원 84">
            <a:extLst>
              <a:ext uri="{FF2B5EF4-FFF2-40B4-BE49-F238E27FC236}">
                <a16:creationId xmlns:a16="http://schemas.microsoft.com/office/drawing/2014/main" id="{E180524A-4980-28A0-1CD8-4102FF3A0807}"/>
              </a:ext>
            </a:extLst>
          </p:cNvPr>
          <p:cNvSpPr>
            <a:spLocks noChangeAspect="1"/>
          </p:cNvSpPr>
          <p:nvPr/>
        </p:nvSpPr>
        <p:spPr>
          <a:xfrm>
            <a:off x="6990760" y="586667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7" name="타원 86">
            <a:extLst>
              <a:ext uri="{FF2B5EF4-FFF2-40B4-BE49-F238E27FC236}">
                <a16:creationId xmlns:a16="http://schemas.microsoft.com/office/drawing/2014/main" id="{5C0674B3-9951-A75F-6DBA-0DC340BEB2BA}"/>
              </a:ext>
            </a:extLst>
          </p:cNvPr>
          <p:cNvSpPr>
            <a:spLocks noChangeAspect="1"/>
          </p:cNvSpPr>
          <p:nvPr/>
        </p:nvSpPr>
        <p:spPr>
          <a:xfrm>
            <a:off x="9144329" y="4444176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8" name="곱하기 기호 87">
            <a:extLst>
              <a:ext uri="{FF2B5EF4-FFF2-40B4-BE49-F238E27FC236}">
                <a16:creationId xmlns:a16="http://schemas.microsoft.com/office/drawing/2014/main" id="{256C4B0D-35C4-470B-0F61-197E02013486}"/>
              </a:ext>
            </a:extLst>
          </p:cNvPr>
          <p:cNvSpPr/>
          <p:nvPr/>
        </p:nvSpPr>
        <p:spPr>
          <a:xfrm>
            <a:off x="2382339" y="1098912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3A661202-7582-82C7-364D-8CECAF6197FB}"/>
              </a:ext>
            </a:extLst>
          </p:cNvPr>
          <p:cNvSpPr>
            <a:spLocks noChangeAspect="1"/>
          </p:cNvSpPr>
          <p:nvPr/>
        </p:nvSpPr>
        <p:spPr>
          <a:xfrm>
            <a:off x="543519" y="579996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0" name="곱하기 기호 89">
            <a:extLst>
              <a:ext uri="{FF2B5EF4-FFF2-40B4-BE49-F238E27FC236}">
                <a16:creationId xmlns:a16="http://schemas.microsoft.com/office/drawing/2014/main" id="{7DB0928C-6234-1CAC-320F-BAEE126A1C71}"/>
              </a:ext>
            </a:extLst>
          </p:cNvPr>
          <p:cNvSpPr/>
          <p:nvPr/>
        </p:nvSpPr>
        <p:spPr>
          <a:xfrm>
            <a:off x="491490" y="117729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1" name="곱하기 기호 90">
            <a:extLst>
              <a:ext uri="{FF2B5EF4-FFF2-40B4-BE49-F238E27FC236}">
                <a16:creationId xmlns:a16="http://schemas.microsoft.com/office/drawing/2014/main" id="{2ECD180A-7597-AAD0-C15F-4CD305E4031E}"/>
              </a:ext>
            </a:extLst>
          </p:cNvPr>
          <p:cNvSpPr/>
          <p:nvPr/>
        </p:nvSpPr>
        <p:spPr>
          <a:xfrm>
            <a:off x="6389370" y="58178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2" name="곱하기 기호 91">
            <a:extLst>
              <a:ext uri="{FF2B5EF4-FFF2-40B4-BE49-F238E27FC236}">
                <a16:creationId xmlns:a16="http://schemas.microsoft.com/office/drawing/2014/main" id="{86B59F9C-A62C-48C1-5AA7-6A6AD6992BA4}"/>
              </a:ext>
            </a:extLst>
          </p:cNvPr>
          <p:cNvSpPr/>
          <p:nvPr/>
        </p:nvSpPr>
        <p:spPr>
          <a:xfrm>
            <a:off x="6671310" y="58178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D37772E9-B47D-6E93-990B-8EF929DA0447}"/>
              </a:ext>
            </a:extLst>
          </p:cNvPr>
          <p:cNvGrpSpPr/>
          <p:nvPr/>
        </p:nvGrpSpPr>
        <p:grpSpPr>
          <a:xfrm rot="5400000">
            <a:off x="225345" y="6038610"/>
            <a:ext cx="308466" cy="621842"/>
            <a:chOff x="-1405044" y="836887"/>
            <a:chExt cx="308466" cy="621842"/>
          </a:xfrm>
        </p:grpSpPr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E1F773C7-8EA6-C023-D487-48411796B5FE}"/>
                </a:ext>
              </a:extLst>
            </p:cNvPr>
            <p:cNvSpPr/>
            <p:nvPr/>
          </p:nvSpPr>
          <p:spPr>
            <a:xfrm>
              <a:off x="-1405044" y="966286"/>
              <a:ext cx="230832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3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4</a:t>
              </a:r>
              <a:endParaRPr lang="ko-KR" altLang="en-US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3F0FF89B-BA3F-D6A7-CF9A-FE2B44C1A92F}"/>
                </a:ext>
              </a:extLst>
            </p:cNvPr>
            <p:cNvSpPr/>
            <p:nvPr/>
          </p:nvSpPr>
          <p:spPr>
            <a:xfrm>
              <a:off x="-1327410" y="836887"/>
              <a:ext cx="230832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1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N</a:t>
              </a:r>
              <a:endParaRPr lang="ko-KR" altLang="en-US" sz="1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50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26B1A73-52C4-08F9-F06D-D28E38FE5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66833"/>
            <a:ext cx="9144000" cy="512753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70A4E8F4-92C4-BFA7-5B86-D4C04E0DFA13}"/>
              </a:ext>
            </a:extLst>
          </p:cNvPr>
          <p:cNvSpPr/>
          <p:nvPr/>
        </p:nvSpPr>
        <p:spPr>
          <a:xfrm>
            <a:off x="381000" y="113777"/>
            <a:ext cx="3776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10F</a:t>
            </a:r>
            <a:endParaRPr lang="ko-KR" altLang="en-US" sz="3200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1317CF77-A049-598D-EF74-7C0EE9D7BC8A}"/>
              </a:ext>
            </a:extLst>
          </p:cNvPr>
          <p:cNvSpPr>
            <a:spLocks noChangeAspect="1"/>
          </p:cNvSpPr>
          <p:nvPr/>
        </p:nvSpPr>
        <p:spPr>
          <a:xfrm>
            <a:off x="1153119" y="302628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8DACB91-2AA2-3631-B7D1-162353FC78C7}"/>
              </a:ext>
            </a:extLst>
          </p:cNvPr>
          <p:cNvSpPr>
            <a:spLocks noChangeAspect="1"/>
          </p:cNvSpPr>
          <p:nvPr/>
        </p:nvSpPr>
        <p:spPr>
          <a:xfrm>
            <a:off x="1153119" y="3321000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37D3055-B229-38F9-3DA1-8BBA42A38A91}"/>
              </a:ext>
            </a:extLst>
          </p:cNvPr>
          <p:cNvSpPr/>
          <p:nvPr/>
        </p:nvSpPr>
        <p:spPr>
          <a:xfrm>
            <a:off x="617220" y="3031958"/>
            <a:ext cx="876300" cy="539015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E1B4255A-761B-348D-C296-83F0673295C6}"/>
              </a:ext>
            </a:extLst>
          </p:cNvPr>
          <p:cNvSpPr>
            <a:spLocks noChangeAspect="1"/>
          </p:cNvSpPr>
          <p:nvPr/>
        </p:nvSpPr>
        <p:spPr>
          <a:xfrm>
            <a:off x="3561039" y="209011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E0C0B542-CFEC-2134-3F72-CAA58BE2B841}"/>
              </a:ext>
            </a:extLst>
          </p:cNvPr>
          <p:cNvSpPr>
            <a:spLocks noChangeAspect="1"/>
          </p:cNvSpPr>
          <p:nvPr/>
        </p:nvSpPr>
        <p:spPr>
          <a:xfrm>
            <a:off x="3865839" y="209011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AD441D6-9539-AAB7-023B-D889D376092F}"/>
              </a:ext>
            </a:extLst>
          </p:cNvPr>
          <p:cNvSpPr/>
          <p:nvPr/>
        </p:nvSpPr>
        <p:spPr>
          <a:xfrm>
            <a:off x="3492137" y="2080601"/>
            <a:ext cx="665632" cy="889880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71D8DAA2-B14E-39C2-E49F-D4DCCC69A93E}"/>
              </a:ext>
            </a:extLst>
          </p:cNvPr>
          <p:cNvSpPr>
            <a:spLocks noChangeAspect="1"/>
          </p:cNvSpPr>
          <p:nvPr/>
        </p:nvSpPr>
        <p:spPr>
          <a:xfrm>
            <a:off x="2859998" y="103849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5927653C-ABE9-034E-CF60-7078020AEF67}"/>
              </a:ext>
            </a:extLst>
          </p:cNvPr>
          <p:cNvSpPr>
            <a:spLocks noChangeAspect="1"/>
          </p:cNvSpPr>
          <p:nvPr/>
        </p:nvSpPr>
        <p:spPr>
          <a:xfrm>
            <a:off x="3589914" y="103849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F2B650DF-056C-C22B-8C34-2D5BA3A91845}"/>
              </a:ext>
            </a:extLst>
          </p:cNvPr>
          <p:cNvSpPr>
            <a:spLocks noChangeAspect="1"/>
          </p:cNvSpPr>
          <p:nvPr/>
        </p:nvSpPr>
        <p:spPr>
          <a:xfrm>
            <a:off x="6112841" y="209011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C4CA365-D3DD-F274-B9B1-60FBEFD00771}"/>
              </a:ext>
            </a:extLst>
          </p:cNvPr>
          <p:cNvSpPr>
            <a:spLocks noChangeAspect="1"/>
          </p:cNvSpPr>
          <p:nvPr/>
        </p:nvSpPr>
        <p:spPr>
          <a:xfrm>
            <a:off x="7752172" y="209011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8DCAE857-4A7F-637B-D60C-36423C91C0CC}"/>
              </a:ext>
            </a:extLst>
          </p:cNvPr>
          <p:cNvSpPr>
            <a:spLocks noChangeAspect="1"/>
          </p:cNvSpPr>
          <p:nvPr/>
        </p:nvSpPr>
        <p:spPr>
          <a:xfrm>
            <a:off x="5353553" y="4663494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AE6AFE1F-3629-E3B8-E3F2-6599AB622E84}"/>
              </a:ext>
            </a:extLst>
          </p:cNvPr>
          <p:cNvSpPr>
            <a:spLocks noChangeAspect="1"/>
          </p:cNvSpPr>
          <p:nvPr/>
        </p:nvSpPr>
        <p:spPr>
          <a:xfrm>
            <a:off x="7486096" y="4686354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6CF920C0-9DBE-335E-9CBC-2A11FA1D3D75}"/>
              </a:ext>
            </a:extLst>
          </p:cNvPr>
          <p:cNvSpPr>
            <a:spLocks noChangeAspect="1"/>
          </p:cNvSpPr>
          <p:nvPr/>
        </p:nvSpPr>
        <p:spPr>
          <a:xfrm>
            <a:off x="8159831" y="576429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64FCCF18-B0BB-FE1A-608A-1C509E4277D4}"/>
              </a:ext>
            </a:extLst>
          </p:cNvPr>
          <p:cNvSpPr>
            <a:spLocks noChangeAspect="1"/>
          </p:cNvSpPr>
          <p:nvPr/>
        </p:nvSpPr>
        <p:spPr>
          <a:xfrm>
            <a:off x="8404306" y="576429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91A04478-59EC-D7FC-9A16-9DC52141A2AF}"/>
              </a:ext>
            </a:extLst>
          </p:cNvPr>
          <p:cNvSpPr>
            <a:spLocks noChangeAspect="1"/>
          </p:cNvSpPr>
          <p:nvPr/>
        </p:nvSpPr>
        <p:spPr>
          <a:xfrm>
            <a:off x="6497719" y="576429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52574FA5-2145-FC3B-8D87-0F8C39C26AC5}"/>
              </a:ext>
            </a:extLst>
          </p:cNvPr>
          <p:cNvSpPr>
            <a:spLocks noChangeAspect="1"/>
          </p:cNvSpPr>
          <p:nvPr/>
        </p:nvSpPr>
        <p:spPr>
          <a:xfrm>
            <a:off x="6742194" y="576429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C13B773A-EB18-DF6B-4081-97C0D499268F}"/>
              </a:ext>
            </a:extLst>
          </p:cNvPr>
          <p:cNvSpPr>
            <a:spLocks noChangeAspect="1"/>
          </p:cNvSpPr>
          <p:nvPr/>
        </p:nvSpPr>
        <p:spPr>
          <a:xfrm>
            <a:off x="5768954" y="576429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B9F7D3B7-3DC8-2CBF-BBC5-6A4BCB393717}"/>
              </a:ext>
            </a:extLst>
          </p:cNvPr>
          <p:cNvSpPr>
            <a:spLocks noChangeAspect="1"/>
          </p:cNvSpPr>
          <p:nvPr/>
        </p:nvSpPr>
        <p:spPr>
          <a:xfrm>
            <a:off x="6013429" y="576429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07ED87DA-65E4-84C3-DDD5-184DF5A3F51B}"/>
              </a:ext>
            </a:extLst>
          </p:cNvPr>
          <p:cNvSpPr>
            <a:spLocks noChangeAspect="1"/>
          </p:cNvSpPr>
          <p:nvPr/>
        </p:nvSpPr>
        <p:spPr>
          <a:xfrm>
            <a:off x="4784838" y="576429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CC69DBE2-EF56-FC3B-0B6C-FD1FA6006E46}"/>
              </a:ext>
            </a:extLst>
          </p:cNvPr>
          <p:cNvSpPr>
            <a:spLocks noChangeAspect="1"/>
          </p:cNvSpPr>
          <p:nvPr/>
        </p:nvSpPr>
        <p:spPr>
          <a:xfrm>
            <a:off x="5029313" y="576429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22883498-BDA8-5B2E-F7D4-74B38ECC99E8}"/>
              </a:ext>
            </a:extLst>
          </p:cNvPr>
          <p:cNvSpPr>
            <a:spLocks noChangeAspect="1"/>
          </p:cNvSpPr>
          <p:nvPr/>
        </p:nvSpPr>
        <p:spPr>
          <a:xfrm>
            <a:off x="1901938" y="576429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64B7047-05B9-2300-9A49-FFD2B31803A2}"/>
              </a:ext>
            </a:extLst>
          </p:cNvPr>
          <p:cNvSpPr>
            <a:spLocks noChangeAspect="1"/>
          </p:cNvSpPr>
          <p:nvPr/>
        </p:nvSpPr>
        <p:spPr>
          <a:xfrm>
            <a:off x="3853691" y="576429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6A822D9-FD01-65F9-4171-5ED3138BC7E5}"/>
              </a:ext>
            </a:extLst>
          </p:cNvPr>
          <p:cNvSpPr/>
          <p:nvPr/>
        </p:nvSpPr>
        <p:spPr>
          <a:xfrm>
            <a:off x="8162223" y="5050810"/>
            <a:ext cx="462013" cy="1007090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BD5D77C-6D58-B7C0-F281-A07915E9B186}"/>
              </a:ext>
            </a:extLst>
          </p:cNvPr>
          <p:cNvSpPr/>
          <p:nvPr/>
        </p:nvSpPr>
        <p:spPr>
          <a:xfrm>
            <a:off x="6468176" y="5050810"/>
            <a:ext cx="471639" cy="1007090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0" name="곱하기 기호 9">
            <a:extLst>
              <a:ext uri="{FF2B5EF4-FFF2-40B4-BE49-F238E27FC236}">
                <a16:creationId xmlns:a16="http://schemas.microsoft.com/office/drawing/2014/main" id="{E4502A1E-A301-8140-4DA1-5B335F799686}"/>
              </a:ext>
            </a:extLst>
          </p:cNvPr>
          <p:cNvSpPr/>
          <p:nvPr/>
        </p:nvSpPr>
        <p:spPr>
          <a:xfrm>
            <a:off x="1107106" y="1247073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9" name="곱하기 기호 28">
            <a:extLst>
              <a:ext uri="{FF2B5EF4-FFF2-40B4-BE49-F238E27FC236}">
                <a16:creationId xmlns:a16="http://schemas.microsoft.com/office/drawing/2014/main" id="{EAEFB843-0FB7-0998-E08A-8EC021EC6C90}"/>
              </a:ext>
            </a:extLst>
          </p:cNvPr>
          <p:cNvSpPr/>
          <p:nvPr/>
        </p:nvSpPr>
        <p:spPr>
          <a:xfrm>
            <a:off x="1107106" y="1535831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0" name="곱하기 기호 29">
            <a:extLst>
              <a:ext uri="{FF2B5EF4-FFF2-40B4-BE49-F238E27FC236}">
                <a16:creationId xmlns:a16="http://schemas.microsoft.com/office/drawing/2014/main" id="{691312A0-AC8A-9ACC-E42C-F4EB90F2C19F}"/>
              </a:ext>
            </a:extLst>
          </p:cNvPr>
          <p:cNvSpPr/>
          <p:nvPr/>
        </p:nvSpPr>
        <p:spPr>
          <a:xfrm>
            <a:off x="1107106" y="1786088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1" name="곱하기 기호 30">
            <a:extLst>
              <a:ext uri="{FF2B5EF4-FFF2-40B4-BE49-F238E27FC236}">
                <a16:creationId xmlns:a16="http://schemas.microsoft.com/office/drawing/2014/main" id="{D348EC8C-EC47-1B8C-208F-24546673AD1E}"/>
              </a:ext>
            </a:extLst>
          </p:cNvPr>
          <p:cNvSpPr/>
          <p:nvPr/>
        </p:nvSpPr>
        <p:spPr>
          <a:xfrm>
            <a:off x="1107106" y="2286602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2" name="곱하기 기호 31">
            <a:extLst>
              <a:ext uri="{FF2B5EF4-FFF2-40B4-BE49-F238E27FC236}">
                <a16:creationId xmlns:a16="http://schemas.microsoft.com/office/drawing/2014/main" id="{CFDE29E9-4DC9-F16E-800B-F53819D5C9AC}"/>
              </a:ext>
            </a:extLst>
          </p:cNvPr>
          <p:cNvSpPr/>
          <p:nvPr/>
        </p:nvSpPr>
        <p:spPr>
          <a:xfrm>
            <a:off x="1107106" y="2527233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3" name="곱하기 기호 32">
            <a:extLst>
              <a:ext uri="{FF2B5EF4-FFF2-40B4-BE49-F238E27FC236}">
                <a16:creationId xmlns:a16="http://schemas.microsoft.com/office/drawing/2014/main" id="{E3B0809F-8400-826C-55B8-60C43F3F8E61}"/>
              </a:ext>
            </a:extLst>
          </p:cNvPr>
          <p:cNvSpPr/>
          <p:nvPr/>
        </p:nvSpPr>
        <p:spPr>
          <a:xfrm>
            <a:off x="1107106" y="2748614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4" name="곱하기 기호 33">
            <a:extLst>
              <a:ext uri="{FF2B5EF4-FFF2-40B4-BE49-F238E27FC236}">
                <a16:creationId xmlns:a16="http://schemas.microsoft.com/office/drawing/2014/main" id="{1251D4DB-3F06-BB5B-524B-D83545FD0ADB}"/>
              </a:ext>
            </a:extLst>
          </p:cNvPr>
          <p:cNvSpPr/>
          <p:nvPr/>
        </p:nvSpPr>
        <p:spPr>
          <a:xfrm>
            <a:off x="1107106" y="3518635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5" name="곱하기 기호 34">
            <a:extLst>
              <a:ext uri="{FF2B5EF4-FFF2-40B4-BE49-F238E27FC236}">
                <a16:creationId xmlns:a16="http://schemas.microsoft.com/office/drawing/2014/main" id="{C73DC367-C15F-E519-95AF-F5A24C15FE36}"/>
              </a:ext>
            </a:extLst>
          </p:cNvPr>
          <p:cNvSpPr/>
          <p:nvPr/>
        </p:nvSpPr>
        <p:spPr>
          <a:xfrm>
            <a:off x="1107106" y="4250155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6" name="곱하기 기호 35">
            <a:extLst>
              <a:ext uri="{FF2B5EF4-FFF2-40B4-BE49-F238E27FC236}">
                <a16:creationId xmlns:a16="http://schemas.microsoft.com/office/drawing/2014/main" id="{6A2FD25F-5681-11DE-E690-F76F2F8BCDA0}"/>
              </a:ext>
            </a:extLst>
          </p:cNvPr>
          <p:cNvSpPr/>
          <p:nvPr/>
        </p:nvSpPr>
        <p:spPr>
          <a:xfrm>
            <a:off x="1107106" y="4731418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7" name="곱하기 기호 36">
            <a:extLst>
              <a:ext uri="{FF2B5EF4-FFF2-40B4-BE49-F238E27FC236}">
                <a16:creationId xmlns:a16="http://schemas.microsoft.com/office/drawing/2014/main" id="{E3051B1A-1A9C-2714-1A7A-2F882A0FD745}"/>
              </a:ext>
            </a:extLst>
          </p:cNvPr>
          <p:cNvSpPr/>
          <p:nvPr/>
        </p:nvSpPr>
        <p:spPr>
          <a:xfrm>
            <a:off x="1107106" y="5212682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8" name="곱하기 기호 37">
            <a:extLst>
              <a:ext uri="{FF2B5EF4-FFF2-40B4-BE49-F238E27FC236}">
                <a16:creationId xmlns:a16="http://schemas.microsoft.com/office/drawing/2014/main" id="{3FFC0E62-4EAB-EE24-4DC0-3E6487A48F06}"/>
              </a:ext>
            </a:extLst>
          </p:cNvPr>
          <p:cNvSpPr/>
          <p:nvPr/>
        </p:nvSpPr>
        <p:spPr>
          <a:xfrm>
            <a:off x="1597995" y="57035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9" name="곱하기 기호 38">
            <a:extLst>
              <a:ext uri="{FF2B5EF4-FFF2-40B4-BE49-F238E27FC236}">
                <a16:creationId xmlns:a16="http://schemas.microsoft.com/office/drawing/2014/main" id="{6FE5DAC5-B5F7-19E8-77AD-1CFDD418F84A}"/>
              </a:ext>
            </a:extLst>
          </p:cNvPr>
          <p:cNvSpPr/>
          <p:nvPr/>
        </p:nvSpPr>
        <p:spPr>
          <a:xfrm>
            <a:off x="2377641" y="57035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0" name="곱하기 기호 39">
            <a:extLst>
              <a:ext uri="{FF2B5EF4-FFF2-40B4-BE49-F238E27FC236}">
                <a16:creationId xmlns:a16="http://schemas.microsoft.com/office/drawing/2014/main" id="{BFD892CD-C081-D0CC-4DA2-4AB3DF99C709}"/>
              </a:ext>
            </a:extLst>
          </p:cNvPr>
          <p:cNvSpPr/>
          <p:nvPr/>
        </p:nvSpPr>
        <p:spPr>
          <a:xfrm>
            <a:off x="3080286" y="57035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1" name="곱하기 기호 40">
            <a:extLst>
              <a:ext uri="{FF2B5EF4-FFF2-40B4-BE49-F238E27FC236}">
                <a16:creationId xmlns:a16="http://schemas.microsoft.com/office/drawing/2014/main" id="{B23A06D6-A263-7E65-7171-B923650AA41F}"/>
              </a:ext>
            </a:extLst>
          </p:cNvPr>
          <p:cNvSpPr/>
          <p:nvPr/>
        </p:nvSpPr>
        <p:spPr>
          <a:xfrm>
            <a:off x="3320918" y="57035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2" name="곱하기 기호 41">
            <a:extLst>
              <a:ext uri="{FF2B5EF4-FFF2-40B4-BE49-F238E27FC236}">
                <a16:creationId xmlns:a16="http://schemas.microsoft.com/office/drawing/2014/main" id="{5FAD5D42-2964-C411-A0D0-4F22141D1793}"/>
              </a:ext>
            </a:extLst>
          </p:cNvPr>
          <p:cNvSpPr/>
          <p:nvPr/>
        </p:nvSpPr>
        <p:spPr>
          <a:xfrm>
            <a:off x="3561550" y="57035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3" name="곱하기 기호 42">
            <a:extLst>
              <a:ext uri="{FF2B5EF4-FFF2-40B4-BE49-F238E27FC236}">
                <a16:creationId xmlns:a16="http://schemas.microsoft.com/office/drawing/2014/main" id="{32E6D082-F39D-BF4E-2EF3-7FCE9AA2B55A}"/>
              </a:ext>
            </a:extLst>
          </p:cNvPr>
          <p:cNvSpPr/>
          <p:nvPr/>
        </p:nvSpPr>
        <p:spPr>
          <a:xfrm>
            <a:off x="4293070" y="57035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4" name="곱하기 기호 43">
            <a:extLst>
              <a:ext uri="{FF2B5EF4-FFF2-40B4-BE49-F238E27FC236}">
                <a16:creationId xmlns:a16="http://schemas.microsoft.com/office/drawing/2014/main" id="{83157DE4-EE7B-3A64-0195-22C8278AF040}"/>
              </a:ext>
            </a:extLst>
          </p:cNvPr>
          <p:cNvSpPr/>
          <p:nvPr/>
        </p:nvSpPr>
        <p:spPr>
          <a:xfrm>
            <a:off x="5245971" y="57035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5" name="곱하기 기호 44">
            <a:extLst>
              <a:ext uri="{FF2B5EF4-FFF2-40B4-BE49-F238E27FC236}">
                <a16:creationId xmlns:a16="http://schemas.microsoft.com/office/drawing/2014/main" id="{CDB5619B-AE18-F57F-D357-6C87E0D40321}"/>
              </a:ext>
            </a:extLst>
          </p:cNvPr>
          <p:cNvSpPr/>
          <p:nvPr/>
        </p:nvSpPr>
        <p:spPr>
          <a:xfrm>
            <a:off x="6189246" y="57035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6" name="곱하기 기호 45">
            <a:extLst>
              <a:ext uri="{FF2B5EF4-FFF2-40B4-BE49-F238E27FC236}">
                <a16:creationId xmlns:a16="http://schemas.microsoft.com/office/drawing/2014/main" id="{60B49F4B-2385-9DD0-DE45-56CE3D96B0BB}"/>
              </a:ext>
            </a:extLst>
          </p:cNvPr>
          <p:cNvSpPr/>
          <p:nvPr/>
        </p:nvSpPr>
        <p:spPr>
          <a:xfrm>
            <a:off x="6940017" y="57035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7" name="곱하기 기호 46">
            <a:extLst>
              <a:ext uri="{FF2B5EF4-FFF2-40B4-BE49-F238E27FC236}">
                <a16:creationId xmlns:a16="http://schemas.microsoft.com/office/drawing/2014/main" id="{C4B26903-6226-FB97-D1AC-76D6E9F33C3E}"/>
              </a:ext>
            </a:extLst>
          </p:cNvPr>
          <p:cNvSpPr/>
          <p:nvPr/>
        </p:nvSpPr>
        <p:spPr>
          <a:xfrm>
            <a:off x="7873667" y="57035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8" name="곱하기 기호 47">
            <a:extLst>
              <a:ext uri="{FF2B5EF4-FFF2-40B4-BE49-F238E27FC236}">
                <a16:creationId xmlns:a16="http://schemas.microsoft.com/office/drawing/2014/main" id="{D5DE7A1B-EAEB-52C1-8212-B75B8156E3C9}"/>
              </a:ext>
            </a:extLst>
          </p:cNvPr>
          <p:cNvSpPr/>
          <p:nvPr/>
        </p:nvSpPr>
        <p:spPr>
          <a:xfrm>
            <a:off x="8614812" y="57035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9" name="곱하기 기호 48">
            <a:extLst>
              <a:ext uri="{FF2B5EF4-FFF2-40B4-BE49-F238E27FC236}">
                <a16:creationId xmlns:a16="http://schemas.microsoft.com/office/drawing/2014/main" id="{22D78904-7E5B-C73D-1518-1FE76E85B19B}"/>
              </a:ext>
            </a:extLst>
          </p:cNvPr>
          <p:cNvSpPr/>
          <p:nvPr/>
        </p:nvSpPr>
        <p:spPr>
          <a:xfrm>
            <a:off x="8874694" y="57035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0" name="곱하기 기호 49">
            <a:extLst>
              <a:ext uri="{FF2B5EF4-FFF2-40B4-BE49-F238E27FC236}">
                <a16:creationId xmlns:a16="http://schemas.microsoft.com/office/drawing/2014/main" id="{7DD2316D-18EA-5116-13CC-302920B47479}"/>
              </a:ext>
            </a:extLst>
          </p:cNvPr>
          <p:cNvSpPr/>
          <p:nvPr/>
        </p:nvSpPr>
        <p:spPr>
          <a:xfrm>
            <a:off x="8662938" y="4673667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1" name="곱하기 기호 50">
            <a:extLst>
              <a:ext uri="{FF2B5EF4-FFF2-40B4-BE49-F238E27FC236}">
                <a16:creationId xmlns:a16="http://schemas.microsoft.com/office/drawing/2014/main" id="{AFC15E36-99F3-A008-9A25-427D2EA22F4A}"/>
              </a:ext>
            </a:extLst>
          </p:cNvPr>
          <p:cNvSpPr/>
          <p:nvPr/>
        </p:nvSpPr>
        <p:spPr>
          <a:xfrm>
            <a:off x="8412681" y="4673667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2" name="곱하기 기호 51">
            <a:extLst>
              <a:ext uri="{FF2B5EF4-FFF2-40B4-BE49-F238E27FC236}">
                <a16:creationId xmlns:a16="http://schemas.microsoft.com/office/drawing/2014/main" id="{AC9D0B83-D30C-8AC9-DF15-270D84A472DA}"/>
              </a:ext>
            </a:extLst>
          </p:cNvPr>
          <p:cNvSpPr/>
          <p:nvPr/>
        </p:nvSpPr>
        <p:spPr>
          <a:xfrm>
            <a:off x="8181675" y="4673667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3" name="곱하기 기호 52">
            <a:extLst>
              <a:ext uri="{FF2B5EF4-FFF2-40B4-BE49-F238E27FC236}">
                <a16:creationId xmlns:a16="http://schemas.microsoft.com/office/drawing/2014/main" id="{E0F9127C-8E19-0468-4A6F-D5DE0FA2B34F}"/>
              </a:ext>
            </a:extLst>
          </p:cNvPr>
          <p:cNvSpPr/>
          <p:nvPr/>
        </p:nvSpPr>
        <p:spPr>
          <a:xfrm>
            <a:off x="7450155" y="2055595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4" name="곱하기 기호 53">
            <a:extLst>
              <a:ext uri="{FF2B5EF4-FFF2-40B4-BE49-F238E27FC236}">
                <a16:creationId xmlns:a16="http://schemas.microsoft.com/office/drawing/2014/main" id="{15AE7A9E-47CD-BABE-8967-F2323F38B024}"/>
              </a:ext>
            </a:extLst>
          </p:cNvPr>
          <p:cNvSpPr/>
          <p:nvPr/>
        </p:nvSpPr>
        <p:spPr>
          <a:xfrm>
            <a:off x="8412681" y="2055595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5" name="곱하기 기호 54">
            <a:extLst>
              <a:ext uri="{FF2B5EF4-FFF2-40B4-BE49-F238E27FC236}">
                <a16:creationId xmlns:a16="http://schemas.microsoft.com/office/drawing/2014/main" id="{131D3110-62C5-B5CF-1E87-9C54406600EF}"/>
              </a:ext>
            </a:extLst>
          </p:cNvPr>
          <p:cNvSpPr/>
          <p:nvPr/>
        </p:nvSpPr>
        <p:spPr>
          <a:xfrm>
            <a:off x="8653313" y="2055595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6" name="곱하기 기호 55">
            <a:extLst>
              <a:ext uri="{FF2B5EF4-FFF2-40B4-BE49-F238E27FC236}">
                <a16:creationId xmlns:a16="http://schemas.microsoft.com/office/drawing/2014/main" id="{FFB4FAF9-5696-060C-1227-5CF24431D155}"/>
              </a:ext>
            </a:extLst>
          </p:cNvPr>
          <p:cNvSpPr/>
          <p:nvPr/>
        </p:nvSpPr>
        <p:spPr>
          <a:xfrm>
            <a:off x="8249052" y="1737961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7" name="곱하기 기호 56">
            <a:extLst>
              <a:ext uri="{FF2B5EF4-FFF2-40B4-BE49-F238E27FC236}">
                <a16:creationId xmlns:a16="http://schemas.microsoft.com/office/drawing/2014/main" id="{94A347DE-D83F-DA6C-9AFF-C15A240E05A7}"/>
              </a:ext>
            </a:extLst>
          </p:cNvPr>
          <p:cNvSpPr/>
          <p:nvPr/>
        </p:nvSpPr>
        <p:spPr>
          <a:xfrm>
            <a:off x="8008420" y="1737961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8" name="곱하기 기호 57">
            <a:extLst>
              <a:ext uri="{FF2B5EF4-FFF2-40B4-BE49-F238E27FC236}">
                <a16:creationId xmlns:a16="http://schemas.microsoft.com/office/drawing/2014/main" id="{03FCD7DD-2402-BD65-736D-F509C5916EA6}"/>
              </a:ext>
            </a:extLst>
          </p:cNvPr>
          <p:cNvSpPr/>
          <p:nvPr/>
        </p:nvSpPr>
        <p:spPr>
          <a:xfrm>
            <a:off x="7286526" y="1737961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9" name="곱하기 기호 58">
            <a:extLst>
              <a:ext uri="{FF2B5EF4-FFF2-40B4-BE49-F238E27FC236}">
                <a16:creationId xmlns:a16="http://schemas.microsoft.com/office/drawing/2014/main" id="{6B463FB8-2F42-A09C-4CED-20FA73156D71}"/>
              </a:ext>
            </a:extLst>
          </p:cNvPr>
          <p:cNvSpPr/>
          <p:nvPr/>
        </p:nvSpPr>
        <p:spPr>
          <a:xfrm>
            <a:off x="7036269" y="1737961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0" name="곱하기 기호 59">
            <a:extLst>
              <a:ext uri="{FF2B5EF4-FFF2-40B4-BE49-F238E27FC236}">
                <a16:creationId xmlns:a16="http://schemas.microsoft.com/office/drawing/2014/main" id="{1E9DB9EC-966E-A039-7FCC-2E4CF6ADE67E}"/>
              </a:ext>
            </a:extLst>
          </p:cNvPr>
          <p:cNvSpPr/>
          <p:nvPr/>
        </p:nvSpPr>
        <p:spPr>
          <a:xfrm>
            <a:off x="6555006" y="1737961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1" name="곱하기 기호 60">
            <a:extLst>
              <a:ext uri="{FF2B5EF4-FFF2-40B4-BE49-F238E27FC236}">
                <a16:creationId xmlns:a16="http://schemas.microsoft.com/office/drawing/2014/main" id="{FBE94756-24EC-709B-1C8E-530DB0A59F6B}"/>
              </a:ext>
            </a:extLst>
          </p:cNvPr>
          <p:cNvSpPr/>
          <p:nvPr/>
        </p:nvSpPr>
        <p:spPr>
          <a:xfrm>
            <a:off x="6304749" y="1737961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2" name="곱하기 기호 61">
            <a:extLst>
              <a:ext uri="{FF2B5EF4-FFF2-40B4-BE49-F238E27FC236}">
                <a16:creationId xmlns:a16="http://schemas.microsoft.com/office/drawing/2014/main" id="{101213E1-AF6F-130E-C4EB-4D33C33AE212}"/>
              </a:ext>
            </a:extLst>
          </p:cNvPr>
          <p:cNvSpPr/>
          <p:nvPr/>
        </p:nvSpPr>
        <p:spPr>
          <a:xfrm>
            <a:off x="6054492" y="1737961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3" name="곱하기 기호 62">
            <a:extLst>
              <a:ext uri="{FF2B5EF4-FFF2-40B4-BE49-F238E27FC236}">
                <a16:creationId xmlns:a16="http://schemas.microsoft.com/office/drawing/2014/main" id="{1D1E94B6-87B7-0305-7318-6889D1911590}"/>
              </a:ext>
            </a:extLst>
          </p:cNvPr>
          <p:cNvSpPr/>
          <p:nvPr/>
        </p:nvSpPr>
        <p:spPr>
          <a:xfrm>
            <a:off x="5804235" y="1737961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4" name="곱하기 기호 63">
            <a:extLst>
              <a:ext uri="{FF2B5EF4-FFF2-40B4-BE49-F238E27FC236}">
                <a16:creationId xmlns:a16="http://schemas.microsoft.com/office/drawing/2014/main" id="{AF8EE07E-D2CB-B777-4A79-56E622AD89CE}"/>
              </a:ext>
            </a:extLst>
          </p:cNvPr>
          <p:cNvSpPr/>
          <p:nvPr/>
        </p:nvSpPr>
        <p:spPr>
          <a:xfrm>
            <a:off x="5804235" y="2036344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5" name="곱하기 기호 64">
            <a:extLst>
              <a:ext uri="{FF2B5EF4-FFF2-40B4-BE49-F238E27FC236}">
                <a16:creationId xmlns:a16="http://schemas.microsoft.com/office/drawing/2014/main" id="{86A47DD6-F5B5-F488-0A35-E10103394CD7}"/>
              </a:ext>
            </a:extLst>
          </p:cNvPr>
          <p:cNvSpPr/>
          <p:nvPr/>
        </p:nvSpPr>
        <p:spPr>
          <a:xfrm>
            <a:off x="5842736" y="462554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6" name="곱하기 기호 65">
            <a:extLst>
              <a:ext uri="{FF2B5EF4-FFF2-40B4-BE49-F238E27FC236}">
                <a16:creationId xmlns:a16="http://schemas.microsoft.com/office/drawing/2014/main" id="{55D177D0-9770-95CD-748F-5EDD7F9E7F2D}"/>
              </a:ext>
            </a:extLst>
          </p:cNvPr>
          <p:cNvSpPr/>
          <p:nvPr/>
        </p:nvSpPr>
        <p:spPr>
          <a:xfrm>
            <a:off x="5592480" y="462554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7" name="곱하기 기호 66">
            <a:extLst>
              <a:ext uri="{FF2B5EF4-FFF2-40B4-BE49-F238E27FC236}">
                <a16:creationId xmlns:a16="http://schemas.microsoft.com/office/drawing/2014/main" id="{803F33DB-6329-CFF9-AE1D-A3125CA83A22}"/>
              </a:ext>
            </a:extLst>
          </p:cNvPr>
          <p:cNvSpPr/>
          <p:nvPr/>
        </p:nvSpPr>
        <p:spPr>
          <a:xfrm>
            <a:off x="5072716" y="462554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8" name="곱하기 기호 67">
            <a:extLst>
              <a:ext uri="{FF2B5EF4-FFF2-40B4-BE49-F238E27FC236}">
                <a16:creationId xmlns:a16="http://schemas.microsoft.com/office/drawing/2014/main" id="{480F23C5-6A10-5A34-601A-C9E7CA3FF8B8}"/>
              </a:ext>
            </a:extLst>
          </p:cNvPr>
          <p:cNvSpPr/>
          <p:nvPr/>
        </p:nvSpPr>
        <p:spPr>
          <a:xfrm>
            <a:off x="4803208" y="462554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9" name="곱하기 기호 68">
            <a:extLst>
              <a:ext uri="{FF2B5EF4-FFF2-40B4-BE49-F238E27FC236}">
                <a16:creationId xmlns:a16="http://schemas.microsoft.com/office/drawing/2014/main" id="{0D94C9AA-F66B-233A-81ED-7B9C5CC31025}"/>
              </a:ext>
            </a:extLst>
          </p:cNvPr>
          <p:cNvSpPr/>
          <p:nvPr/>
        </p:nvSpPr>
        <p:spPr>
          <a:xfrm>
            <a:off x="4562577" y="462554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0" name="곱하기 기호 69">
            <a:extLst>
              <a:ext uri="{FF2B5EF4-FFF2-40B4-BE49-F238E27FC236}">
                <a16:creationId xmlns:a16="http://schemas.microsoft.com/office/drawing/2014/main" id="{DA9EF11B-DFAB-5909-D4B5-6B72FA4A9F40}"/>
              </a:ext>
            </a:extLst>
          </p:cNvPr>
          <p:cNvSpPr/>
          <p:nvPr/>
        </p:nvSpPr>
        <p:spPr>
          <a:xfrm>
            <a:off x="3773306" y="462554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1" name="곱하기 기호 70">
            <a:extLst>
              <a:ext uri="{FF2B5EF4-FFF2-40B4-BE49-F238E27FC236}">
                <a16:creationId xmlns:a16="http://schemas.microsoft.com/office/drawing/2014/main" id="{67C76B79-0F66-EB63-82C5-87395054CE20}"/>
              </a:ext>
            </a:extLst>
          </p:cNvPr>
          <p:cNvSpPr/>
          <p:nvPr/>
        </p:nvSpPr>
        <p:spPr>
          <a:xfrm>
            <a:off x="3503798" y="462554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2" name="곱하기 기호 71">
            <a:extLst>
              <a:ext uri="{FF2B5EF4-FFF2-40B4-BE49-F238E27FC236}">
                <a16:creationId xmlns:a16="http://schemas.microsoft.com/office/drawing/2014/main" id="{9500E482-D7A3-83A1-6349-D09C06596231}"/>
              </a:ext>
            </a:extLst>
          </p:cNvPr>
          <p:cNvSpPr/>
          <p:nvPr/>
        </p:nvSpPr>
        <p:spPr>
          <a:xfrm>
            <a:off x="3792556" y="996816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3" name="곱하기 기호 72">
            <a:extLst>
              <a:ext uri="{FF2B5EF4-FFF2-40B4-BE49-F238E27FC236}">
                <a16:creationId xmlns:a16="http://schemas.microsoft.com/office/drawing/2014/main" id="{CB129620-D0E6-461F-3A43-B2B3278263C6}"/>
              </a:ext>
            </a:extLst>
          </p:cNvPr>
          <p:cNvSpPr/>
          <p:nvPr/>
        </p:nvSpPr>
        <p:spPr>
          <a:xfrm>
            <a:off x="3311293" y="996816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4" name="곱하기 기호 73">
            <a:extLst>
              <a:ext uri="{FF2B5EF4-FFF2-40B4-BE49-F238E27FC236}">
                <a16:creationId xmlns:a16="http://schemas.microsoft.com/office/drawing/2014/main" id="{2236D9FA-F871-6EBA-4152-8FE4BA6E5C5A}"/>
              </a:ext>
            </a:extLst>
          </p:cNvPr>
          <p:cNvSpPr/>
          <p:nvPr/>
        </p:nvSpPr>
        <p:spPr>
          <a:xfrm>
            <a:off x="2570147" y="996816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5" name="곱하기 기호 74">
            <a:extLst>
              <a:ext uri="{FF2B5EF4-FFF2-40B4-BE49-F238E27FC236}">
                <a16:creationId xmlns:a16="http://schemas.microsoft.com/office/drawing/2014/main" id="{C89BB49C-9229-E525-0B2D-7F6203674A55}"/>
              </a:ext>
            </a:extLst>
          </p:cNvPr>
          <p:cNvSpPr/>
          <p:nvPr/>
        </p:nvSpPr>
        <p:spPr>
          <a:xfrm>
            <a:off x="2079260" y="996816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8A1D6CE-41BA-308E-D9DE-C1C3BA9998DE}"/>
              </a:ext>
            </a:extLst>
          </p:cNvPr>
          <p:cNvSpPr txBox="1"/>
          <p:nvPr/>
        </p:nvSpPr>
        <p:spPr>
          <a:xfrm>
            <a:off x="0" y="6396335"/>
            <a:ext cx="990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800"/>
            </a:lvl1pPr>
          </a:lstStyle>
          <a:p>
            <a:r>
              <a:rPr lang="ko-KR" altLang="en-US" dirty="0"/>
              <a:t>① 테라스 바닥에 우수배수를 위한 </a:t>
            </a:r>
            <a:r>
              <a:rPr lang="ko-KR" altLang="en-US" dirty="0" err="1"/>
              <a:t>오픈트랜치</a:t>
            </a:r>
            <a:r>
              <a:rPr lang="ko-KR" altLang="en-US" dirty="0"/>
              <a:t> 설치예정</a:t>
            </a:r>
            <a:r>
              <a:rPr lang="en-US" altLang="ko-KR" dirty="0"/>
              <a:t>.     ② </a:t>
            </a:r>
            <a:r>
              <a:rPr lang="ko-KR" altLang="en-US" dirty="0"/>
              <a:t>테라스 </a:t>
            </a:r>
            <a:r>
              <a:rPr lang="ko-KR" altLang="en-US" dirty="0" err="1"/>
              <a:t>세대간벽의</a:t>
            </a:r>
            <a:r>
              <a:rPr lang="ko-KR" altLang="en-US" dirty="0"/>
              <a:t> 높이 및 재질은 실 </a:t>
            </a:r>
            <a:r>
              <a:rPr lang="ko-KR" altLang="en-US" dirty="0" err="1"/>
              <a:t>시공시</a:t>
            </a:r>
            <a:r>
              <a:rPr lang="ko-KR" altLang="en-US" dirty="0"/>
              <a:t> 조정가능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③ </a:t>
            </a:r>
            <a:r>
              <a:rPr lang="ko-KR" altLang="en-US" dirty="0"/>
              <a:t>테라스 청소를 위한 수전은 별도로 시공되지 않음</a:t>
            </a:r>
            <a:r>
              <a:rPr lang="en-US" altLang="ko-KR" dirty="0"/>
              <a:t>.         </a:t>
            </a:r>
            <a:r>
              <a:rPr lang="en-US" altLang="ko-KR" sz="400" dirty="0"/>
              <a:t> </a:t>
            </a:r>
            <a:r>
              <a:rPr lang="en-US" altLang="ko-KR" dirty="0"/>
              <a:t>④ </a:t>
            </a:r>
            <a:r>
              <a:rPr lang="ko-KR" altLang="en-US" dirty="0"/>
              <a:t>라이브오피스</a:t>
            </a:r>
            <a:r>
              <a:rPr lang="en-US" altLang="ko-KR" dirty="0"/>
              <a:t>/</a:t>
            </a:r>
            <a:r>
              <a:rPr lang="ko-KR" altLang="en-US" dirty="0"/>
              <a:t>테라스간 날개벽에 환기 및 배기를 위한 </a:t>
            </a:r>
            <a:r>
              <a:rPr lang="ko-KR" altLang="en-US" dirty="0" err="1"/>
              <a:t>환기구</a:t>
            </a:r>
            <a:r>
              <a:rPr lang="ko-KR" altLang="en-US" dirty="0"/>
              <a:t> 설치예정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⑤ </a:t>
            </a:r>
            <a:r>
              <a:rPr lang="ko-KR" altLang="en-US" dirty="0"/>
              <a:t>라이브오피스 테라스 외벽 커튼월은 구조계산에 따라 추가보강재가 설치될 수 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FA215F34-2F90-F69C-2FCF-51C944D7E4B8}"/>
              </a:ext>
            </a:extLst>
          </p:cNvPr>
          <p:cNvSpPr>
            <a:spLocks noChangeAspect="1"/>
          </p:cNvSpPr>
          <p:nvPr/>
        </p:nvSpPr>
        <p:spPr>
          <a:xfrm>
            <a:off x="1153119" y="2052082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8" name="타원 77">
            <a:extLst>
              <a:ext uri="{FF2B5EF4-FFF2-40B4-BE49-F238E27FC236}">
                <a16:creationId xmlns:a16="http://schemas.microsoft.com/office/drawing/2014/main" id="{95A33EDA-411C-4AD8-4653-E5DD62894711}"/>
              </a:ext>
            </a:extLst>
          </p:cNvPr>
          <p:cNvSpPr>
            <a:spLocks noChangeAspect="1"/>
          </p:cNvSpPr>
          <p:nvPr/>
        </p:nvSpPr>
        <p:spPr>
          <a:xfrm>
            <a:off x="1163138" y="5582304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9" name="타원 78">
            <a:extLst>
              <a:ext uri="{FF2B5EF4-FFF2-40B4-BE49-F238E27FC236}">
                <a16:creationId xmlns:a16="http://schemas.microsoft.com/office/drawing/2014/main" id="{763265A4-E832-84A9-3FEB-2ADB78138CE9}"/>
              </a:ext>
            </a:extLst>
          </p:cNvPr>
          <p:cNvSpPr>
            <a:spLocks noChangeAspect="1"/>
          </p:cNvSpPr>
          <p:nvPr/>
        </p:nvSpPr>
        <p:spPr>
          <a:xfrm>
            <a:off x="4095461" y="5764291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5DCFAA02-A0C0-0FB0-4ED1-2B6ED1CA98AD}"/>
              </a:ext>
            </a:extLst>
          </p:cNvPr>
          <p:cNvSpPr>
            <a:spLocks noChangeAspect="1"/>
          </p:cNvSpPr>
          <p:nvPr/>
        </p:nvSpPr>
        <p:spPr>
          <a:xfrm>
            <a:off x="9198712" y="5764291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1" name="타원 80">
            <a:extLst>
              <a:ext uri="{FF2B5EF4-FFF2-40B4-BE49-F238E27FC236}">
                <a16:creationId xmlns:a16="http://schemas.microsoft.com/office/drawing/2014/main" id="{43C6CE2B-275F-44EA-2FC8-05B6BABC63A3}"/>
              </a:ext>
            </a:extLst>
          </p:cNvPr>
          <p:cNvSpPr>
            <a:spLocks noChangeAspect="1"/>
          </p:cNvSpPr>
          <p:nvPr/>
        </p:nvSpPr>
        <p:spPr>
          <a:xfrm>
            <a:off x="9296852" y="1836082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2" name="타원 81">
            <a:extLst>
              <a:ext uri="{FF2B5EF4-FFF2-40B4-BE49-F238E27FC236}">
                <a16:creationId xmlns:a16="http://schemas.microsoft.com/office/drawing/2014/main" id="{25955A01-0D79-8F85-8DD1-908137D95238}"/>
              </a:ext>
            </a:extLst>
          </p:cNvPr>
          <p:cNvSpPr>
            <a:spLocks noChangeAspect="1"/>
          </p:cNvSpPr>
          <p:nvPr/>
        </p:nvSpPr>
        <p:spPr>
          <a:xfrm>
            <a:off x="9017936" y="1836082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3" name="타원 82">
            <a:extLst>
              <a:ext uri="{FF2B5EF4-FFF2-40B4-BE49-F238E27FC236}">
                <a16:creationId xmlns:a16="http://schemas.microsoft.com/office/drawing/2014/main" id="{99EF9061-B196-A61A-29DE-0C2C6EF3CFBF}"/>
              </a:ext>
            </a:extLst>
          </p:cNvPr>
          <p:cNvSpPr>
            <a:spLocks noChangeAspect="1"/>
          </p:cNvSpPr>
          <p:nvPr/>
        </p:nvSpPr>
        <p:spPr>
          <a:xfrm>
            <a:off x="4311205" y="4663494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4" name="타원 83">
            <a:extLst>
              <a:ext uri="{FF2B5EF4-FFF2-40B4-BE49-F238E27FC236}">
                <a16:creationId xmlns:a16="http://schemas.microsoft.com/office/drawing/2014/main" id="{F7D0266D-37CF-798E-3104-D14F4D72E123}"/>
              </a:ext>
            </a:extLst>
          </p:cNvPr>
          <p:cNvSpPr>
            <a:spLocks noChangeAspect="1"/>
          </p:cNvSpPr>
          <p:nvPr/>
        </p:nvSpPr>
        <p:spPr>
          <a:xfrm>
            <a:off x="1163138" y="5018424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5" name="타원 84">
            <a:extLst>
              <a:ext uri="{FF2B5EF4-FFF2-40B4-BE49-F238E27FC236}">
                <a16:creationId xmlns:a16="http://schemas.microsoft.com/office/drawing/2014/main" id="{7225813F-06E1-C955-632E-A2AE8517B7D6}"/>
              </a:ext>
            </a:extLst>
          </p:cNvPr>
          <p:cNvSpPr>
            <a:spLocks noChangeAspect="1"/>
          </p:cNvSpPr>
          <p:nvPr/>
        </p:nvSpPr>
        <p:spPr>
          <a:xfrm>
            <a:off x="2648698" y="5764291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7" name="타원 86">
            <a:extLst>
              <a:ext uri="{FF2B5EF4-FFF2-40B4-BE49-F238E27FC236}">
                <a16:creationId xmlns:a16="http://schemas.microsoft.com/office/drawing/2014/main" id="{0E962280-5186-E303-F7EE-F360673C9E94}"/>
              </a:ext>
            </a:extLst>
          </p:cNvPr>
          <p:cNvSpPr>
            <a:spLocks noChangeAspect="1"/>
          </p:cNvSpPr>
          <p:nvPr/>
        </p:nvSpPr>
        <p:spPr>
          <a:xfrm>
            <a:off x="7443234" y="5764291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8" name="타원 87">
            <a:extLst>
              <a:ext uri="{FF2B5EF4-FFF2-40B4-BE49-F238E27FC236}">
                <a16:creationId xmlns:a16="http://schemas.microsoft.com/office/drawing/2014/main" id="{D808BB1C-B981-CCE1-BFF0-62CF22656EC3}"/>
              </a:ext>
            </a:extLst>
          </p:cNvPr>
          <p:cNvSpPr>
            <a:spLocks noChangeAspect="1"/>
          </p:cNvSpPr>
          <p:nvPr/>
        </p:nvSpPr>
        <p:spPr>
          <a:xfrm>
            <a:off x="7679454" y="5764291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5" name="타원 94">
            <a:extLst>
              <a:ext uri="{FF2B5EF4-FFF2-40B4-BE49-F238E27FC236}">
                <a16:creationId xmlns:a16="http://schemas.microsoft.com/office/drawing/2014/main" id="{BEE126FE-99E8-6427-6388-66AA03986FFB}"/>
              </a:ext>
            </a:extLst>
          </p:cNvPr>
          <p:cNvSpPr>
            <a:spLocks noChangeAspect="1"/>
          </p:cNvSpPr>
          <p:nvPr/>
        </p:nvSpPr>
        <p:spPr>
          <a:xfrm>
            <a:off x="8758856" y="1836082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6" name="타원 95">
            <a:extLst>
              <a:ext uri="{FF2B5EF4-FFF2-40B4-BE49-F238E27FC236}">
                <a16:creationId xmlns:a16="http://schemas.microsoft.com/office/drawing/2014/main" id="{19287F6B-5B8C-A546-3585-E1F2E3FDCFEF}"/>
              </a:ext>
            </a:extLst>
          </p:cNvPr>
          <p:cNvSpPr>
            <a:spLocks noChangeAspect="1"/>
          </p:cNvSpPr>
          <p:nvPr/>
        </p:nvSpPr>
        <p:spPr>
          <a:xfrm>
            <a:off x="8515016" y="1836082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7" name="타원 96">
            <a:extLst>
              <a:ext uri="{FF2B5EF4-FFF2-40B4-BE49-F238E27FC236}">
                <a16:creationId xmlns:a16="http://schemas.microsoft.com/office/drawing/2014/main" id="{876568B8-EC92-261C-B789-CA86455A00E1}"/>
              </a:ext>
            </a:extLst>
          </p:cNvPr>
          <p:cNvSpPr>
            <a:spLocks noChangeAspect="1"/>
          </p:cNvSpPr>
          <p:nvPr/>
        </p:nvSpPr>
        <p:spPr>
          <a:xfrm>
            <a:off x="6838616" y="1782742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8" name="타원 97">
            <a:extLst>
              <a:ext uri="{FF2B5EF4-FFF2-40B4-BE49-F238E27FC236}">
                <a16:creationId xmlns:a16="http://schemas.microsoft.com/office/drawing/2014/main" id="{67FF36C2-2A02-2D0C-6459-155B7195FFED}"/>
              </a:ext>
            </a:extLst>
          </p:cNvPr>
          <p:cNvSpPr>
            <a:spLocks noChangeAspect="1"/>
          </p:cNvSpPr>
          <p:nvPr/>
        </p:nvSpPr>
        <p:spPr>
          <a:xfrm>
            <a:off x="2372318" y="1038491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9" name="타원 98">
            <a:extLst>
              <a:ext uri="{FF2B5EF4-FFF2-40B4-BE49-F238E27FC236}">
                <a16:creationId xmlns:a16="http://schemas.microsoft.com/office/drawing/2014/main" id="{80F2F681-0463-D8A4-6039-A058281CF2C5}"/>
              </a:ext>
            </a:extLst>
          </p:cNvPr>
          <p:cNvSpPr>
            <a:spLocks noChangeAspect="1"/>
          </p:cNvSpPr>
          <p:nvPr/>
        </p:nvSpPr>
        <p:spPr>
          <a:xfrm>
            <a:off x="1640798" y="1038491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00" name="타원 99">
            <a:extLst>
              <a:ext uri="{FF2B5EF4-FFF2-40B4-BE49-F238E27FC236}">
                <a16:creationId xmlns:a16="http://schemas.microsoft.com/office/drawing/2014/main" id="{0187114A-6F69-F37C-CAD3-605F2E7709DA}"/>
              </a:ext>
            </a:extLst>
          </p:cNvPr>
          <p:cNvSpPr>
            <a:spLocks noChangeAspect="1"/>
          </p:cNvSpPr>
          <p:nvPr/>
        </p:nvSpPr>
        <p:spPr>
          <a:xfrm>
            <a:off x="1153119" y="38148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01" name="타원 100">
            <a:extLst>
              <a:ext uri="{FF2B5EF4-FFF2-40B4-BE49-F238E27FC236}">
                <a16:creationId xmlns:a16="http://schemas.microsoft.com/office/drawing/2014/main" id="{F2B5AF59-CF19-017D-1A39-D6C01845266F}"/>
              </a:ext>
            </a:extLst>
          </p:cNvPr>
          <p:cNvSpPr>
            <a:spLocks noChangeAspect="1"/>
          </p:cNvSpPr>
          <p:nvPr/>
        </p:nvSpPr>
        <p:spPr>
          <a:xfrm>
            <a:off x="1153119" y="4071487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02" name="타원 101">
            <a:extLst>
              <a:ext uri="{FF2B5EF4-FFF2-40B4-BE49-F238E27FC236}">
                <a16:creationId xmlns:a16="http://schemas.microsoft.com/office/drawing/2014/main" id="{681E3446-D121-40B2-3DB1-B0EB3896D910}"/>
              </a:ext>
            </a:extLst>
          </p:cNvPr>
          <p:cNvSpPr>
            <a:spLocks noChangeAspect="1"/>
          </p:cNvSpPr>
          <p:nvPr/>
        </p:nvSpPr>
        <p:spPr>
          <a:xfrm>
            <a:off x="1153119" y="450866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05" name="타원 104">
            <a:extLst>
              <a:ext uri="{FF2B5EF4-FFF2-40B4-BE49-F238E27FC236}">
                <a16:creationId xmlns:a16="http://schemas.microsoft.com/office/drawing/2014/main" id="{A67A1C66-B037-E31A-3817-2AC857B1B833}"/>
              </a:ext>
            </a:extLst>
          </p:cNvPr>
          <p:cNvSpPr>
            <a:spLocks noChangeAspect="1"/>
          </p:cNvSpPr>
          <p:nvPr/>
        </p:nvSpPr>
        <p:spPr>
          <a:xfrm>
            <a:off x="5512237" y="5764291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11" name="곱하기 기호 110">
            <a:extLst>
              <a:ext uri="{FF2B5EF4-FFF2-40B4-BE49-F238E27FC236}">
                <a16:creationId xmlns:a16="http://schemas.microsoft.com/office/drawing/2014/main" id="{F15AC477-0795-C263-5D95-34606F3FA6B4}"/>
              </a:ext>
            </a:extLst>
          </p:cNvPr>
          <p:cNvSpPr/>
          <p:nvPr/>
        </p:nvSpPr>
        <p:spPr>
          <a:xfrm>
            <a:off x="7784134" y="1737961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12" name="곱하기 기호 111">
            <a:extLst>
              <a:ext uri="{FF2B5EF4-FFF2-40B4-BE49-F238E27FC236}">
                <a16:creationId xmlns:a16="http://schemas.microsoft.com/office/drawing/2014/main" id="{BD34D3C9-3272-4F05-7D71-A303379B60BB}"/>
              </a:ext>
            </a:extLst>
          </p:cNvPr>
          <p:cNvSpPr/>
          <p:nvPr/>
        </p:nvSpPr>
        <p:spPr>
          <a:xfrm>
            <a:off x="7551221" y="1737961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F9FA4AD4-874D-B3FC-EB71-2BD80F28045B}"/>
              </a:ext>
            </a:extLst>
          </p:cNvPr>
          <p:cNvGrpSpPr/>
          <p:nvPr/>
        </p:nvGrpSpPr>
        <p:grpSpPr>
          <a:xfrm rot="5400000">
            <a:off x="225345" y="5935094"/>
            <a:ext cx="308466" cy="621842"/>
            <a:chOff x="-1405044" y="836887"/>
            <a:chExt cx="308466" cy="621842"/>
          </a:xfrm>
        </p:grpSpPr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6C8B9515-3F98-F011-51F6-61A0DB3897AD}"/>
                </a:ext>
              </a:extLst>
            </p:cNvPr>
            <p:cNvSpPr/>
            <p:nvPr/>
          </p:nvSpPr>
          <p:spPr>
            <a:xfrm>
              <a:off x="-1405044" y="966286"/>
              <a:ext cx="230832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3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4</a:t>
              </a:r>
              <a:endParaRPr lang="ko-KR" altLang="en-US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4C3BC8F1-5919-C3F7-E8A5-93C50BC6E54A}"/>
                </a:ext>
              </a:extLst>
            </p:cNvPr>
            <p:cNvSpPr/>
            <p:nvPr/>
          </p:nvSpPr>
          <p:spPr>
            <a:xfrm>
              <a:off x="-1327410" y="836887"/>
              <a:ext cx="230832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1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N</a:t>
              </a:r>
              <a:endParaRPr lang="ko-KR" altLang="en-US" sz="1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9417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31D08C9-DCE4-0D1D-1AEE-F63E40583B36}"/>
              </a:ext>
            </a:extLst>
          </p:cNvPr>
          <p:cNvSpPr/>
          <p:nvPr/>
        </p:nvSpPr>
        <p:spPr>
          <a:xfrm>
            <a:off x="529045" y="1211057"/>
            <a:ext cx="9102634" cy="1033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kern="0" dirty="0">
                <a:ln>
                  <a:solidFill>
                    <a:prstClr val="black">
                      <a:alpha val="2000"/>
                    </a:prstClr>
                  </a:solidFill>
                </a:ln>
              </a:rPr>
              <a:t>① </a:t>
            </a:r>
            <a:r>
              <a:rPr lang="ko-KR" altLang="en-US" sz="28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계약 절차</a:t>
            </a:r>
            <a:endParaRPr lang="en-US" altLang="ko-KR" sz="2800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가계약서 작성</a:t>
            </a:r>
            <a:r>
              <a:rPr lang="en-US" altLang="ko-KR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가계약금 납부</a:t>
            </a:r>
            <a:r>
              <a:rPr lang="en-US" altLang="ko-KR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r>
              <a:rPr lang="ko-KR" altLang="en-US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 → 잔금대출 확인 → 계약금 입금</a:t>
            </a:r>
            <a:endParaRPr lang="ko-KR" altLang="en-US" sz="2800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E143B02-9A2A-4F9E-B3B4-4320AC4A18C9}"/>
              </a:ext>
            </a:extLst>
          </p:cNvPr>
          <p:cNvSpPr/>
          <p:nvPr/>
        </p:nvSpPr>
        <p:spPr>
          <a:xfrm>
            <a:off x="529045" y="2657431"/>
            <a:ext cx="9102634" cy="1476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kern="0" dirty="0">
                <a:ln>
                  <a:solidFill>
                    <a:prstClr val="black">
                      <a:alpha val="2000"/>
                    </a:prstClr>
                  </a:solidFill>
                </a:ln>
              </a:rPr>
              <a:t>② </a:t>
            </a:r>
            <a:r>
              <a:rPr lang="ko-KR" altLang="en-US" sz="28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계약금 분납 시</a:t>
            </a:r>
            <a:endParaRPr lang="en-US" altLang="ko-KR" sz="2800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1</a:t>
            </a:r>
            <a:r>
              <a:rPr lang="ko-KR" altLang="en-US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차계약금 </a:t>
            </a:r>
            <a:r>
              <a:rPr lang="en-US" altLang="ko-KR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1,000</a:t>
            </a:r>
            <a:r>
              <a:rPr lang="ko-KR" altLang="en-US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만원 </a:t>
            </a:r>
            <a:r>
              <a:rPr lang="en-US" altLang="ko-KR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(</a:t>
            </a:r>
            <a:r>
              <a:rPr lang="ko-KR" altLang="en-US" sz="2400" kern="0" dirty="0" err="1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호실당</a:t>
            </a:r>
            <a:r>
              <a:rPr lang="en-US" altLang="ko-KR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) </a:t>
            </a:r>
            <a:r>
              <a:rPr lang="ko-KR" altLang="en-US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입금 </a:t>
            </a:r>
            <a:r>
              <a:rPr lang="en-US" altLang="ko-KR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/ </a:t>
            </a:r>
            <a:r>
              <a:rPr lang="ko-KR" altLang="en-US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계약서 작성 가능</a:t>
            </a:r>
            <a:endParaRPr lang="en-US" altLang="ko-KR" sz="2400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2</a:t>
            </a:r>
            <a:r>
              <a:rPr lang="ko-KR" altLang="en-US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차계약금 </a:t>
            </a:r>
            <a:r>
              <a:rPr lang="en-US" altLang="ko-KR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1</a:t>
            </a:r>
            <a:r>
              <a:rPr lang="ko-KR" altLang="en-US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개월 내 입금</a:t>
            </a:r>
            <a:endParaRPr lang="en-US" altLang="ko-KR" sz="2800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0716FB9-2FC9-74EF-70D3-3E3658112410}"/>
              </a:ext>
            </a:extLst>
          </p:cNvPr>
          <p:cNvSpPr/>
          <p:nvPr/>
        </p:nvSpPr>
        <p:spPr>
          <a:xfrm>
            <a:off x="529045" y="4620870"/>
            <a:ext cx="9376955" cy="1476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kern="0" dirty="0">
                <a:ln>
                  <a:solidFill>
                    <a:prstClr val="black">
                      <a:alpha val="2000"/>
                    </a:prstClr>
                  </a:solidFill>
                </a:ln>
              </a:rPr>
              <a:t>③ </a:t>
            </a:r>
            <a:r>
              <a:rPr lang="ko-KR" altLang="en-US" sz="28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잔금 납부 </a:t>
            </a:r>
            <a:endParaRPr lang="en-US" altLang="ko-KR" sz="2800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계약서 작성일로부터 </a:t>
            </a:r>
            <a:r>
              <a:rPr lang="en-US" altLang="ko-KR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2</a:t>
            </a:r>
            <a:r>
              <a:rPr lang="ko-KR" altLang="en-US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개월 내 잔금 납부 조건</a:t>
            </a:r>
            <a:endParaRPr lang="en-US" altLang="ko-KR" sz="2400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(6</a:t>
            </a:r>
            <a:r>
              <a:rPr lang="ko-KR" altLang="en-US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개월까지 협의 가능</a:t>
            </a:r>
            <a:r>
              <a:rPr lang="en-US" altLang="ko-KR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 / </a:t>
            </a:r>
            <a:r>
              <a:rPr lang="ko-KR" altLang="en-US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단</a:t>
            </a:r>
            <a:r>
              <a:rPr lang="en-US" altLang="ko-KR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, 3</a:t>
            </a:r>
            <a:r>
              <a:rPr lang="ko-KR" altLang="en-US" sz="2400" kern="0" dirty="0" err="1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개월차</a:t>
            </a:r>
            <a:r>
              <a:rPr lang="ko-KR" altLang="en-US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 중도금 </a:t>
            </a:r>
            <a:r>
              <a:rPr lang="en-US" altLang="ko-KR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10% </a:t>
            </a:r>
            <a:r>
              <a:rPr lang="ko-KR" altLang="en-US" sz="2400" kern="0" dirty="0" err="1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자납</a:t>
            </a:r>
            <a:r>
              <a:rPr lang="ko-KR" altLang="en-US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 필요</a:t>
            </a:r>
            <a:r>
              <a:rPr lang="en-US" altLang="ko-KR" sz="24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)</a:t>
            </a:r>
            <a:endParaRPr lang="en-US" altLang="ko-KR" sz="2800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C179C8A-5DCC-3B64-2F99-D8A9AD07851E}"/>
              </a:ext>
            </a:extLst>
          </p:cNvPr>
          <p:cNvSpPr/>
          <p:nvPr/>
        </p:nvSpPr>
        <p:spPr>
          <a:xfrm>
            <a:off x="381000" y="113777"/>
            <a:ext cx="80798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kern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계약 안내</a:t>
            </a:r>
            <a:endParaRPr lang="ko-KR" altLang="en-US" sz="3200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804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203711F2-B4EF-9388-0F46-001F93133E79}"/>
              </a:ext>
            </a:extLst>
          </p:cNvPr>
          <p:cNvSpPr/>
          <p:nvPr/>
        </p:nvSpPr>
        <p:spPr>
          <a:xfrm>
            <a:off x="381000" y="113777"/>
            <a:ext cx="3776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B2F</a:t>
            </a:r>
            <a:endParaRPr lang="ko-KR" altLang="en-US" sz="3200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8B738D70-D5D9-9700-6E97-AC5EE92FA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52813"/>
            <a:ext cx="9196045" cy="5856305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0B4F782D-264A-D564-E4F4-25D07A71791B}"/>
              </a:ext>
            </a:extLst>
          </p:cNvPr>
          <p:cNvSpPr>
            <a:spLocks noChangeAspect="1"/>
          </p:cNvSpPr>
          <p:nvPr/>
        </p:nvSpPr>
        <p:spPr>
          <a:xfrm>
            <a:off x="4333050" y="292829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5EC94B4-EDAF-2934-9F7C-F7DC4C3C70FE}"/>
              </a:ext>
            </a:extLst>
          </p:cNvPr>
          <p:cNvSpPr>
            <a:spLocks noChangeAspect="1"/>
          </p:cNvSpPr>
          <p:nvPr/>
        </p:nvSpPr>
        <p:spPr>
          <a:xfrm>
            <a:off x="-453490" y="-1223066"/>
            <a:ext cx="216000" cy="216000"/>
          </a:xfrm>
          <a:prstGeom prst="rect">
            <a:avLst/>
          </a:prstGeom>
          <a:noFill/>
          <a:ln w="254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23C2CBC9-C8A1-D3C6-00F7-958855175009}"/>
              </a:ext>
            </a:extLst>
          </p:cNvPr>
          <p:cNvSpPr>
            <a:spLocks noChangeAspect="1"/>
          </p:cNvSpPr>
          <p:nvPr/>
        </p:nvSpPr>
        <p:spPr>
          <a:xfrm>
            <a:off x="5514150" y="292829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4F8827AD-3D5F-45C8-600C-998E5D658E91}"/>
              </a:ext>
            </a:extLst>
          </p:cNvPr>
          <p:cNvSpPr>
            <a:spLocks noChangeAspect="1"/>
          </p:cNvSpPr>
          <p:nvPr/>
        </p:nvSpPr>
        <p:spPr>
          <a:xfrm>
            <a:off x="551625" y="1813874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22CE1928-FB32-94F7-F585-EE3C2969E8E0}"/>
              </a:ext>
            </a:extLst>
          </p:cNvPr>
          <p:cNvSpPr>
            <a:spLocks noChangeAspect="1"/>
          </p:cNvSpPr>
          <p:nvPr/>
        </p:nvSpPr>
        <p:spPr>
          <a:xfrm>
            <a:off x="551625" y="2880174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DFD13F2-B59A-4F58-14C8-87894549729E}"/>
              </a:ext>
            </a:extLst>
          </p:cNvPr>
          <p:cNvSpPr>
            <a:spLocks noChangeAspect="1"/>
          </p:cNvSpPr>
          <p:nvPr/>
        </p:nvSpPr>
        <p:spPr>
          <a:xfrm>
            <a:off x="551625" y="343852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900934C6-E118-684C-DCFF-BE98FD20DA8F}"/>
              </a:ext>
            </a:extLst>
          </p:cNvPr>
          <p:cNvSpPr>
            <a:spLocks noChangeAspect="1"/>
          </p:cNvSpPr>
          <p:nvPr/>
        </p:nvSpPr>
        <p:spPr>
          <a:xfrm>
            <a:off x="551625" y="3946474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62CB479-7D57-08FE-DD91-1EE4A9015206}"/>
              </a:ext>
            </a:extLst>
          </p:cNvPr>
          <p:cNvSpPr>
            <a:spLocks noChangeAspect="1"/>
          </p:cNvSpPr>
          <p:nvPr/>
        </p:nvSpPr>
        <p:spPr>
          <a:xfrm>
            <a:off x="551625" y="4503046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980ED1C-2F3F-57CF-4FE5-86FFF6F7EE11}"/>
              </a:ext>
            </a:extLst>
          </p:cNvPr>
          <p:cNvSpPr>
            <a:spLocks noChangeAspect="1"/>
          </p:cNvSpPr>
          <p:nvPr/>
        </p:nvSpPr>
        <p:spPr>
          <a:xfrm>
            <a:off x="551625" y="5169796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1C082ECB-B925-834D-0E56-71F2AB7C8880}"/>
              </a:ext>
            </a:extLst>
          </p:cNvPr>
          <p:cNvSpPr>
            <a:spLocks noChangeAspect="1"/>
          </p:cNvSpPr>
          <p:nvPr/>
        </p:nvSpPr>
        <p:spPr>
          <a:xfrm>
            <a:off x="551625" y="5728546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513AD9DE-15EF-30BC-3A8E-505E6ED213F6}"/>
              </a:ext>
            </a:extLst>
          </p:cNvPr>
          <p:cNvSpPr>
            <a:spLocks noChangeAspect="1"/>
          </p:cNvSpPr>
          <p:nvPr/>
        </p:nvSpPr>
        <p:spPr>
          <a:xfrm>
            <a:off x="2704275" y="62006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30DF8772-E85D-5BC7-8A28-CB9DD54F8CEC}"/>
              </a:ext>
            </a:extLst>
          </p:cNvPr>
          <p:cNvSpPr>
            <a:spLocks noChangeAspect="1"/>
          </p:cNvSpPr>
          <p:nvPr/>
        </p:nvSpPr>
        <p:spPr>
          <a:xfrm>
            <a:off x="3237675" y="62006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0FFE9597-BDA6-26BC-27B1-D62C9FD5A52F}"/>
              </a:ext>
            </a:extLst>
          </p:cNvPr>
          <p:cNvSpPr>
            <a:spLocks noChangeAspect="1"/>
          </p:cNvSpPr>
          <p:nvPr/>
        </p:nvSpPr>
        <p:spPr>
          <a:xfrm>
            <a:off x="7095300" y="62006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081B184E-2249-7A4D-3F85-D348F1331D95}"/>
              </a:ext>
            </a:extLst>
          </p:cNvPr>
          <p:cNvSpPr>
            <a:spLocks noChangeAspect="1"/>
          </p:cNvSpPr>
          <p:nvPr/>
        </p:nvSpPr>
        <p:spPr>
          <a:xfrm>
            <a:off x="7723950" y="62006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21BFB0A7-B12D-4268-34DE-D5561D5331DE}"/>
              </a:ext>
            </a:extLst>
          </p:cNvPr>
          <p:cNvSpPr>
            <a:spLocks noChangeAspect="1"/>
          </p:cNvSpPr>
          <p:nvPr/>
        </p:nvSpPr>
        <p:spPr>
          <a:xfrm>
            <a:off x="9128850" y="3946474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" name="곱하기 기호 2">
            <a:extLst>
              <a:ext uri="{FF2B5EF4-FFF2-40B4-BE49-F238E27FC236}">
                <a16:creationId xmlns:a16="http://schemas.microsoft.com/office/drawing/2014/main" id="{6AF08E31-19A9-6A9F-F1B5-ED2782B11040}"/>
              </a:ext>
            </a:extLst>
          </p:cNvPr>
          <p:cNvSpPr/>
          <p:nvPr/>
        </p:nvSpPr>
        <p:spPr>
          <a:xfrm>
            <a:off x="514845" y="2271303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" name="곱하기 기호 3">
            <a:extLst>
              <a:ext uri="{FF2B5EF4-FFF2-40B4-BE49-F238E27FC236}">
                <a16:creationId xmlns:a16="http://schemas.microsoft.com/office/drawing/2014/main" id="{C1DF5420-C50D-DC17-65B5-EBA148C7A5D7}"/>
              </a:ext>
            </a:extLst>
          </p:cNvPr>
          <p:cNvSpPr/>
          <p:nvPr/>
        </p:nvSpPr>
        <p:spPr>
          <a:xfrm>
            <a:off x="5514150" y="6200675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" name="곱하기 기호 4">
            <a:extLst>
              <a:ext uri="{FF2B5EF4-FFF2-40B4-BE49-F238E27FC236}">
                <a16:creationId xmlns:a16="http://schemas.microsoft.com/office/drawing/2014/main" id="{E7832465-260B-0AF2-C6F1-94A913ED8328}"/>
              </a:ext>
            </a:extLst>
          </p:cNvPr>
          <p:cNvSpPr/>
          <p:nvPr/>
        </p:nvSpPr>
        <p:spPr>
          <a:xfrm>
            <a:off x="9074652" y="3136347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8A54FD-3E84-B914-CBA8-B778CBB0927B}"/>
              </a:ext>
            </a:extLst>
          </p:cNvPr>
          <p:cNvSpPr txBox="1"/>
          <p:nvPr/>
        </p:nvSpPr>
        <p:spPr>
          <a:xfrm>
            <a:off x="-21508" y="6649345"/>
            <a:ext cx="51859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/>
              <a:t>① </a:t>
            </a:r>
            <a:r>
              <a:rPr lang="en-US" altLang="ko-KR" sz="800" dirty="0"/>
              <a:t>B206/B207, B215/B216, B220/B221 </a:t>
            </a:r>
            <a:r>
              <a:rPr lang="ko-KR" altLang="en-US" sz="800" dirty="0"/>
              <a:t>간 벽은 방화구획으로 철거 불가</a:t>
            </a:r>
            <a:r>
              <a:rPr lang="en-US" altLang="ko-KR" sz="800" dirty="0"/>
              <a:t>.</a:t>
            </a:r>
            <a:endParaRPr lang="ko-KR" altLang="en-US" sz="800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906E5381-0C94-A59A-E698-514394881923}"/>
              </a:ext>
            </a:extLst>
          </p:cNvPr>
          <p:cNvSpPr>
            <a:spLocks noChangeAspect="1"/>
          </p:cNvSpPr>
          <p:nvPr/>
        </p:nvSpPr>
        <p:spPr>
          <a:xfrm>
            <a:off x="551625" y="1300068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88FF3B16-89BD-E4EA-3661-417013C942B7}"/>
              </a:ext>
            </a:extLst>
          </p:cNvPr>
          <p:cNvSpPr>
            <a:spLocks noChangeAspect="1"/>
          </p:cNvSpPr>
          <p:nvPr/>
        </p:nvSpPr>
        <p:spPr>
          <a:xfrm>
            <a:off x="3803732" y="6200675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26489B9F-D2ED-7705-8D4E-E831626AB5AA}"/>
              </a:ext>
            </a:extLst>
          </p:cNvPr>
          <p:cNvSpPr>
            <a:spLocks noChangeAspect="1"/>
          </p:cNvSpPr>
          <p:nvPr/>
        </p:nvSpPr>
        <p:spPr>
          <a:xfrm>
            <a:off x="4334955" y="6200675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5AFA851D-E8C9-83E0-C8AC-7132678B4B71}"/>
              </a:ext>
            </a:extLst>
          </p:cNvPr>
          <p:cNvSpPr>
            <a:spLocks noChangeAspect="1"/>
          </p:cNvSpPr>
          <p:nvPr/>
        </p:nvSpPr>
        <p:spPr>
          <a:xfrm>
            <a:off x="4935847" y="6200675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904E6CA7-68AC-2389-523D-43C60CA6A9D9}"/>
              </a:ext>
            </a:extLst>
          </p:cNvPr>
          <p:cNvSpPr>
            <a:spLocks noChangeAspect="1"/>
          </p:cNvSpPr>
          <p:nvPr/>
        </p:nvSpPr>
        <p:spPr>
          <a:xfrm>
            <a:off x="6041836" y="6200675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C059BBF-856F-1A47-D14E-074BD288B654}"/>
              </a:ext>
            </a:extLst>
          </p:cNvPr>
          <p:cNvSpPr>
            <a:spLocks noChangeAspect="1"/>
          </p:cNvSpPr>
          <p:nvPr/>
        </p:nvSpPr>
        <p:spPr>
          <a:xfrm>
            <a:off x="6573059" y="6200675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28F317EE-206C-53B9-A792-2EE92DEC7BBC}"/>
              </a:ext>
            </a:extLst>
          </p:cNvPr>
          <p:cNvSpPr>
            <a:spLocks noChangeAspect="1"/>
          </p:cNvSpPr>
          <p:nvPr/>
        </p:nvSpPr>
        <p:spPr>
          <a:xfrm>
            <a:off x="8210270" y="6200675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ECE9DC97-D6EC-8020-5654-FAABCE0F8C46}"/>
              </a:ext>
            </a:extLst>
          </p:cNvPr>
          <p:cNvSpPr>
            <a:spLocks noChangeAspect="1"/>
          </p:cNvSpPr>
          <p:nvPr/>
        </p:nvSpPr>
        <p:spPr>
          <a:xfrm>
            <a:off x="9128850" y="4512532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EF6008B7-F413-D54C-1499-B5E258E8DA39}"/>
              </a:ext>
            </a:extLst>
          </p:cNvPr>
          <p:cNvGrpSpPr/>
          <p:nvPr/>
        </p:nvGrpSpPr>
        <p:grpSpPr>
          <a:xfrm rot="5400000">
            <a:off x="225345" y="6185262"/>
            <a:ext cx="308466" cy="621842"/>
            <a:chOff x="-1405044" y="836887"/>
            <a:chExt cx="308466" cy="621842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C2DD843B-EA4B-00CB-E5C8-18AFAC2703E7}"/>
                </a:ext>
              </a:extLst>
            </p:cNvPr>
            <p:cNvSpPr/>
            <p:nvPr/>
          </p:nvSpPr>
          <p:spPr>
            <a:xfrm>
              <a:off x="-1405044" y="966286"/>
              <a:ext cx="230832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3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4</a:t>
              </a:r>
              <a:endParaRPr lang="ko-KR" altLang="en-US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D0197F3F-4174-4B59-1006-459165F15BBB}"/>
                </a:ext>
              </a:extLst>
            </p:cNvPr>
            <p:cNvSpPr/>
            <p:nvPr/>
          </p:nvSpPr>
          <p:spPr>
            <a:xfrm>
              <a:off x="-1327410" y="836887"/>
              <a:ext cx="230832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1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N</a:t>
              </a:r>
              <a:endParaRPr lang="ko-KR" altLang="en-US" sz="1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9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6E3A17B-820C-AC9A-EA9B-9E9FE75A49BB}"/>
              </a:ext>
            </a:extLst>
          </p:cNvPr>
          <p:cNvSpPr/>
          <p:nvPr/>
        </p:nvSpPr>
        <p:spPr>
          <a:xfrm>
            <a:off x="381000" y="113777"/>
            <a:ext cx="3776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B1F</a:t>
            </a:r>
            <a:endParaRPr lang="ko-KR" altLang="en-US" sz="3200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EB74175-C95B-3AE0-8543-D47B4FDC0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" y="746058"/>
            <a:ext cx="8887098" cy="5659560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DA7847C5-3FE3-5482-4B43-08AC985EAC00}"/>
              </a:ext>
            </a:extLst>
          </p:cNvPr>
          <p:cNvSpPr>
            <a:spLocks noChangeAspect="1"/>
          </p:cNvSpPr>
          <p:nvPr/>
        </p:nvSpPr>
        <p:spPr>
          <a:xfrm>
            <a:off x="3280920" y="6045077"/>
            <a:ext cx="209931" cy="209932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FCF47126-E8E9-9A26-D359-B5344AF363CD}"/>
              </a:ext>
            </a:extLst>
          </p:cNvPr>
          <p:cNvSpPr>
            <a:spLocks noChangeAspect="1"/>
          </p:cNvSpPr>
          <p:nvPr/>
        </p:nvSpPr>
        <p:spPr>
          <a:xfrm>
            <a:off x="6532117" y="6045077"/>
            <a:ext cx="209931" cy="209932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7956C1C-20EE-762C-EC1C-CDB5C9949B81}"/>
              </a:ext>
            </a:extLst>
          </p:cNvPr>
          <p:cNvSpPr>
            <a:spLocks noChangeAspect="1"/>
          </p:cNvSpPr>
          <p:nvPr/>
        </p:nvSpPr>
        <p:spPr>
          <a:xfrm>
            <a:off x="7050531" y="6045077"/>
            <a:ext cx="209931" cy="209932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1E29101-BF83-F41F-7F24-0C5E7AE1CD5D}"/>
              </a:ext>
            </a:extLst>
          </p:cNvPr>
          <p:cNvSpPr>
            <a:spLocks noChangeAspect="1"/>
          </p:cNvSpPr>
          <p:nvPr/>
        </p:nvSpPr>
        <p:spPr>
          <a:xfrm>
            <a:off x="7600160" y="6045077"/>
            <a:ext cx="209931" cy="209932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103FDDC6-5C53-4DA0-95EF-B7AB82DFE6C0}"/>
              </a:ext>
            </a:extLst>
          </p:cNvPr>
          <p:cNvSpPr>
            <a:spLocks noChangeAspect="1"/>
          </p:cNvSpPr>
          <p:nvPr/>
        </p:nvSpPr>
        <p:spPr>
          <a:xfrm>
            <a:off x="4870301" y="928563"/>
            <a:ext cx="209931" cy="209932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446E6AAE-07C5-4938-86E4-F62998271F75}"/>
              </a:ext>
            </a:extLst>
          </p:cNvPr>
          <p:cNvSpPr>
            <a:spLocks noChangeAspect="1"/>
          </p:cNvSpPr>
          <p:nvPr/>
        </p:nvSpPr>
        <p:spPr>
          <a:xfrm>
            <a:off x="3295732" y="928563"/>
            <a:ext cx="209931" cy="209932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1" name="곱하기 기호 10">
            <a:extLst>
              <a:ext uri="{FF2B5EF4-FFF2-40B4-BE49-F238E27FC236}">
                <a16:creationId xmlns:a16="http://schemas.microsoft.com/office/drawing/2014/main" id="{C29E304B-498F-E1B9-3F10-F6DF35C1EABE}"/>
              </a:ext>
            </a:extLst>
          </p:cNvPr>
          <p:cNvSpPr/>
          <p:nvPr/>
        </p:nvSpPr>
        <p:spPr>
          <a:xfrm>
            <a:off x="3781809" y="4144618"/>
            <a:ext cx="281425" cy="281425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2" name="곱하기 기호 11">
            <a:extLst>
              <a:ext uri="{FF2B5EF4-FFF2-40B4-BE49-F238E27FC236}">
                <a16:creationId xmlns:a16="http://schemas.microsoft.com/office/drawing/2014/main" id="{42567CBB-B046-D45A-2524-F8F1D2C668AA}"/>
              </a:ext>
            </a:extLst>
          </p:cNvPr>
          <p:cNvSpPr/>
          <p:nvPr/>
        </p:nvSpPr>
        <p:spPr>
          <a:xfrm>
            <a:off x="5923176" y="4144618"/>
            <a:ext cx="281425" cy="281425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" name="곱하기 기호 12">
            <a:extLst>
              <a:ext uri="{FF2B5EF4-FFF2-40B4-BE49-F238E27FC236}">
                <a16:creationId xmlns:a16="http://schemas.microsoft.com/office/drawing/2014/main" id="{7EA3924E-94E3-7BF8-AA65-FAF7FD298767}"/>
              </a:ext>
            </a:extLst>
          </p:cNvPr>
          <p:cNvSpPr/>
          <p:nvPr/>
        </p:nvSpPr>
        <p:spPr>
          <a:xfrm>
            <a:off x="7024110" y="4144618"/>
            <a:ext cx="281425" cy="281425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4" name="곱하기 기호 13">
            <a:extLst>
              <a:ext uri="{FF2B5EF4-FFF2-40B4-BE49-F238E27FC236}">
                <a16:creationId xmlns:a16="http://schemas.microsoft.com/office/drawing/2014/main" id="{B5A77A4F-8257-9AD3-C544-A78055A92D9C}"/>
              </a:ext>
            </a:extLst>
          </p:cNvPr>
          <p:cNvSpPr/>
          <p:nvPr/>
        </p:nvSpPr>
        <p:spPr>
          <a:xfrm>
            <a:off x="659256" y="1257066"/>
            <a:ext cx="281425" cy="281425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5" name="곱하기 기호 14">
            <a:extLst>
              <a:ext uri="{FF2B5EF4-FFF2-40B4-BE49-F238E27FC236}">
                <a16:creationId xmlns:a16="http://schemas.microsoft.com/office/drawing/2014/main" id="{55551D0C-DA02-395E-FE1F-C10C8DF634A1}"/>
              </a:ext>
            </a:extLst>
          </p:cNvPr>
          <p:cNvSpPr/>
          <p:nvPr/>
        </p:nvSpPr>
        <p:spPr>
          <a:xfrm>
            <a:off x="659256" y="1770274"/>
            <a:ext cx="281425" cy="281425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6" name="곱하기 기호 15">
            <a:extLst>
              <a:ext uri="{FF2B5EF4-FFF2-40B4-BE49-F238E27FC236}">
                <a16:creationId xmlns:a16="http://schemas.microsoft.com/office/drawing/2014/main" id="{7D7D2376-82C3-A6F9-6E18-AA9EA902C976}"/>
              </a:ext>
            </a:extLst>
          </p:cNvPr>
          <p:cNvSpPr/>
          <p:nvPr/>
        </p:nvSpPr>
        <p:spPr>
          <a:xfrm>
            <a:off x="659256" y="3797305"/>
            <a:ext cx="281425" cy="281425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7" name="곱하기 기호 16">
            <a:extLst>
              <a:ext uri="{FF2B5EF4-FFF2-40B4-BE49-F238E27FC236}">
                <a16:creationId xmlns:a16="http://schemas.microsoft.com/office/drawing/2014/main" id="{289AF522-5BF9-9EFC-B1D7-4F8E8DD54E9F}"/>
              </a:ext>
            </a:extLst>
          </p:cNvPr>
          <p:cNvSpPr/>
          <p:nvPr/>
        </p:nvSpPr>
        <p:spPr>
          <a:xfrm>
            <a:off x="659256" y="4429447"/>
            <a:ext cx="281425" cy="281425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8" name="곱하기 기호 17">
            <a:extLst>
              <a:ext uri="{FF2B5EF4-FFF2-40B4-BE49-F238E27FC236}">
                <a16:creationId xmlns:a16="http://schemas.microsoft.com/office/drawing/2014/main" id="{1B2E30A3-1D72-77F4-DEAF-B54825855F9F}"/>
              </a:ext>
            </a:extLst>
          </p:cNvPr>
          <p:cNvSpPr/>
          <p:nvPr/>
        </p:nvSpPr>
        <p:spPr>
          <a:xfrm>
            <a:off x="1321853" y="5962335"/>
            <a:ext cx="281425" cy="281425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9" name="곱하기 기호 18">
            <a:extLst>
              <a:ext uri="{FF2B5EF4-FFF2-40B4-BE49-F238E27FC236}">
                <a16:creationId xmlns:a16="http://schemas.microsoft.com/office/drawing/2014/main" id="{3EFBBCBB-2E53-C317-5091-8A766FDD90E1}"/>
              </a:ext>
            </a:extLst>
          </p:cNvPr>
          <p:cNvSpPr/>
          <p:nvPr/>
        </p:nvSpPr>
        <p:spPr>
          <a:xfrm>
            <a:off x="2688935" y="5987726"/>
            <a:ext cx="281425" cy="281425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0" name="곱하기 기호 19">
            <a:extLst>
              <a:ext uri="{FF2B5EF4-FFF2-40B4-BE49-F238E27FC236}">
                <a16:creationId xmlns:a16="http://schemas.microsoft.com/office/drawing/2014/main" id="{8C55A56C-6734-51B8-613D-886B000EEA8C}"/>
              </a:ext>
            </a:extLst>
          </p:cNvPr>
          <p:cNvSpPr/>
          <p:nvPr/>
        </p:nvSpPr>
        <p:spPr>
          <a:xfrm>
            <a:off x="3804129" y="5987726"/>
            <a:ext cx="281425" cy="281425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1" name="곱하기 기호 20">
            <a:extLst>
              <a:ext uri="{FF2B5EF4-FFF2-40B4-BE49-F238E27FC236}">
                <a16:creationId xmlns:a16="http://schemas.microsoft.com/office/drawing/2014/main" id="{41C317FE-CC2B-258E-E9EB-6CE02DA3336F}"/>
              </a:ext>
            </a:extLst>
          </p:cNvPr>
          <p:cNvSpPr/>
          <p:nvPr/>
        </p:nvSpPr>
        <p:spPr>
          <a:xfrm>
            <a:off x="4307692" y="5987726"/>
            <a:ext cx="281425" cy="281425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2" name="곱하기 기호 21">
            <a:extLst>
              <a:ext uri="{FF2B5EF4-FFF2-40B4-BE49-F238E27FC236}">
                <a16:creationId xmlns:a16="http://schemas.microsoft.com/office/drawing/2014/main" id="{8ACAB3C9-476E-E7A0-B580-4EE08B926DFE}"/>
              </a:ext>
            </a:extLst>
          </p:cNvPr>
          <p:cNvSpPr/>
          <p:nvPr/>
        </p:nvSpPr>
        <p:spPr>
          <a:xfrm>
            <a:off x="5955739" y="5987726"/>
            <a:ext cx="281425" cy="281425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3" name="곱하기 기호 22">
            <a:extLst>
              <a:ext uri="{FF2B5EF4-FFF2-40B4-BE49-F238E27FC236}">
                <a16:creationId xmlns:a16="http://schemas.microsoft.com/office/drawing/2014/main" id="{2FB268C7-CF8B-C0DD-BB4A-24DB95E578D5}"/>
              </a:ext>
            </a:extLst>
          </p:cNvPr>
          <p:cNvSpPr/>
          <p:nvPr/>
        </p:nvSpPr>
        <p:spPr>
          <a:xfrm>
            <a:off x="5955739" y="888814"/>
            <a:ext cx="281425" cy="281425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AEFDE2-6AB6-FEC8-2330-EED2F681DC56}"/>
              </a:ext>
            </a:extLst>
          </p:cNvPr>
          <p:cNvSpPr txBox="1"/>
          <p:nvPr/>
        </p:nvSpPr>
        <p:spPr>
          <a:xfrm>
            <a:off x="10951" y="6392975"/>
            <a:ext cx="9929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800"/>
            </a:lvl1pPr>
          </a:lstStyle>
          <a:p>
            <a:r>
              <a:rPr lang="ko-KR" altLang="en-US" dirty="0"/>
              <a:t>① </a:t>
            </a:r>
            <a:r>
              <a:rPr lang="en-US" altLang="ko-KR" dirty="0"/>
              <a:t>B112/B113, B122/B123, B127/B128, B135/B136 </a:t>
            </a:r>
            <a:r>
              <a:rPr lang="ko-KR" altLang="en-US" dirty="0"/>
              <a:t>간 벽은 방화구획으로 철거 불가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② </a:t>
            </a:r>
            <a:r>
              <a:rPr lang="ko-KR" altLang="en-US" dirty="0"/>
              <a:t>지하</a:t>
            </a:r>
            <a:r>
              <a:rPr lang="en-US" altLang="ko-KR" dirty="0"/>
              <a:t>1</a:t>
            </a:r>
            <a:r>
              <a:rPr lang="ko-KR" altLang="en-US" dirty="0"/>
              <a:t>층</a:t>
            </a:r>
            <a:r>
              <a:rPr lang="en-US" altLang="ko-KR" dirty="0"/>
              <a:t>~</a:t>
            </a:r>
            <a:r>
              <a:rPr lang="ko-KR" altLang="en-US" dirty="0"/>
              <a:t>지상</a:t>
            </a:r>
            <a:r>
              <a:rPr lang="en-US" altLang="ko-KR" dirty="0"/>
              <a:t>7</a:t>
            </a:r>
            <a:r>
              <a:rPr lang="ko-KR" altLang="en-US" dirty="0"/>
              <a:t>층 지식산업센터</a:t>
            </a:r>
            <a:r>
              <a:rPr lang="en-US" altLang="ko-KR" dirty="0"/>
              <a:t>(</a:t>
            </a:r>
            <a:r>
              <a:rPr lang="ko-KR" altLang="en-US" dirty="0"/>
              <a:t>제조형</a:t>
            </a:r>
            <a:r>
              <a:rPr lang="en-US" altLang="ko-KR" dirty="0"/>
              <a:t>)</a:t>
            </a:r>
            <a:r>
              <a:rPr lang="ko-KR" altLang="en-US" dirty="0"/>
              <a:t>의 호실 출입문의 크기</a:t>
            </a:r>
            <a:r>
              <a:rPr lang="en-US" altLang="ko-KR" dirty="0"/>
              <a:t>(</a:t>
            </a:r>
            <a:r>
              <a:rPr lang="ko-KR" altLang="en-US" dirty="0"/>
              <a:t>폭 약 </a:t>
            </a:r>
            <a:r>
              <a:rPr lang="en-US" altLang="ko-KR" dirty="0"/>
              <a:t>2.5m x </a:t>
            </a:r>
            <a:r>
              <a:rPr lang="ko-KR" altLang="en-US" dirty="0"/>
              <a:t>높이 약 </a:t>
            </a:r>
            <a:r>
              <a:rPr lang="en-US" altLang="ko-KR" dirty="0"/>
              <a:t>3.0m) </a:t>
            </a:r>
            <a:r>
              <a:rPr lang="ko-KR" altLang="en-US" dirty="0"/>
              <a:t>및 위치에 따라 차량의 출입에 제한이 있을 수 있음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③ B101~B108</a:t>
            </a:r>
            <a:r>
              <a:rPr lang="ko-KR" altLang="en-US" dirty="0"/>
              <a:t>호 </a:t>
            </a:r>
            <a:r>
              <a:rPr lang="ko-KR" altLang="en-US" dirty="0" err="1"/>
              <a:t>층고는</a:t>
            </a:r>
            <a:r>
              <a:rPr lang="ko-KR" altLang="en-US" dirty="0"/>
              <a:t> </a:t>
            </a:r>
            <a:r>
              <a:rPr lang="en-US" altLang="ko-KR" dirty="0"/>
              <a:t>5.73m, B109~B118</a:t>
            </a:r>
            <a:r>
              <a:rPr lang="ko-KR" altLang="en-US" dirty="0"/>
              <a:t>호 </a:t>
            </a:r>
            <a:r>
              <a:rPr lang="ko-KR" altLang="en-US" dirty="0" err="1"/>
              <a:t>층고는</a:t>
            </a:r>
            <a:r>
              <a:rPr lang="ko-KR" altLang="en-US" dirty="0"/>
              <a:t> </a:t>
            </a:r>
            <a:r>
              <a:rPr lang="en-US" altLang="ko-KR" dirty="0"/>
              <a:t>5.8m/5.0m, B119~B126</a:t>
            </a:r>
            <a:r>
              <a:rPr lang="ko-KR" altLang="en-US" dirty="0"/>
              <a:t>호 </a:t>
            </a:r>
            <a:r>
              <a:rPr lang="ko-KR" altLang="en-US" dirty="0" err="1"/>
              <a:t>층고는</a:t>
            </a:r>
            <a:r>
              <a:rPr lang="ko-KR" altLang="en-US" dirty="0"/>
              <a:t> </a:t>
            </a:r>
            <a:r>
              <a:rPr lang="en-US" altLang="ko-KR" dirty="0"/>
              <a:t>5.0m, B127~B128</a:t>
            </a:r>
            <a:r>
              <a:rPr lang="ko-KR" altLang="en-US" dirty="0"/>
              <a:t>호 </a:t>
            </a:r>
            <a:r>
              <a:rPr lang="ko-KR" altLang="en-US" dirty="0" err="1"/>
              <a:t>층고는</a:t>
            </a:r>
            <a:r>
              <a:rPr lang="ko-KR" altLang="en-US" dirty="0"/>
              <a:t> </a:t>
            </a:r>
            <a:r>
              <a:rPr lang="en-US" altLang="ko-KR" dirty="0"/>
              <a:t>5.0m/4.45m</a:t>
            </a:r>
            <a:r>
              <a:rPr lang="ko-KR" altLang="en-US" dirty="0"/>
              <a:t>이며</a:t>
            </a:r>
            <a:r>
              <a:rPr lang="en-US" altLang="ko-KR" dirty="0"/>
              <a:t>, B130~B140</a:t>
            </a:r>
            <a:r>
              <a:rPr lang="ko-KR" altLang="en-US" dirty="0"/>
              <a:t>호 </a:t>
            </a:r>
            <a:r>
              <a:rPr lang="ko-KR" altLang="en-US" dirty="0" err="1"/>
              <a:t>층고는</a:t>
            </a:r>
            <a:r>
              <a:rPr lang="ko-KR" altLang="en-US" dirty="0"/>
              <a:t> </a:t>
            </a:r>
            <a:r>
              <a:rPr lang="en-US" altLang="ko-KR" dirty="0"/>
              <a:t>5.8m/5.0m</a:t>
            </a:r>
            <a:r>
              <a:rPr lang="ko-KR" altLang="en-US" dirty="0"/>
              <a:t>로 실내 부분별 </a:t>
            </a:r>
            <a:r>
              <a:rPr lang="ko-KR" altLang="en-US" dirty="0" err="1"/>
              <a:t>층고가</a:t>
            </a:r>
            <a:r>
              <a:rPr lang="ko-KR" altLang="en-US" dirty="0"/>
              <a:t> 상이함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9842617D-66C8-B759-E9A3-772948DA6A0D}"/>
              </a:ext>
            </a:extLst>
          </p:cNvPr>
          <p:cNvSpPr>
            <a:spLocks noChangeAspect="1"/>
          </p:cNvSpPr>
          <p:nvPr/>
        </p:nvSpPr>
        <p:spPr>
          <a:xfrm>
            <a:off x="659256" y="5029734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25C3304E-B8A6-1571-FC1B-D73674871B7B}"/>
              </a:ext>
            </a:extLst>
          </p:cNvPr>
          <p:cNvSpPr>
            <a:spLocks noChangeAspect="1"/>
          </p:cNvSpPr>
          <p:nvPr/>
        </p:nvSpPr>
        <p:spPr>
          <a:xfrm>
            <a:off x="659256" y="5603354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DAC339A6-9255-F5F1-91E9-F8E6747D5ED4}"/>
              </a:ext>
            </a:extLst>
          </p:cNvPr>
          <p:cNvSpPr>
            <a:spLocks noChangeAspect="1"/>
          </p:cNvSpPr>
          <p:nvPr/>
        </p:nvSpPr>
        <p:spPr>
          <a:xfrm>
            <a:off x="3402840" y="4198858"/>
            <a:ext cx="209931" cy="209932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729883DD-0E02-0FFF-C450-40ED8DC00EB4}"/>
              </a:ext>
            </a:extLst>
          </p:cNvPr>
          <p:cNvSpPr>
            <a:spLocks noChangeAspect="1"/>
          </p:cNvSpPr>
          <p:nvPr/>
        </p:nvSpPr>
        <p:spPr>
          <a:xfrm>
            <a:off x="5423059" y="4172225"/>
            <a:ext cx="209931" cy="209932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463DDCEF-2FB6-957A-2162-EB2B7A688145}"/>
              </a:ext>
            </a:extLst>
          </p:cNvPr>
          <p:cNvSpPr>
            <a:spLocks noChangeAspect="1"/>
          </p:cNvSpPr>
          <p:nvPr/>
        </p:nvSpPr>
        <p:spPr>
          <a:xfrm>
            <a:off x="4883297" y="6045077"/>
            <a:ext cx="209931" cy="209932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78250779-657C-73A6-3B2B-DE210178A395}"/>
              </a:ext>
            </a:extLst>
          </p:cNvPr>
          <p:cNvSpPr>
            <a:spLocks noChangeAspect="1"/>
          </p:cNvSpPr>
          <p:nvPr/>
        </p:nvSpPr>
        <p:spPr>
          <a:xfrm>
            <a:off x="5458063" y="6045077"/>
            <a:ext cx="209931" cy="209932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A3A7AE4F-E443-0763-BB30-96010063B447}"/>
              </a:ext>
            </a:extLst>
          </p:cNvPr>
          <p:cNvSpPr>
            <a:spLocks noChangeAspect="1"/>
          </p:cNvSpPr>
          <p:nvPr/>
        </p:nvSpPr>
        <p:spPr>
          <a:xfrm>
            <a:off x="8249227" y="928563"/>
            <a:ext cx="209931" cy="209932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126726DE-D47F-4597-8A0F-FBCEFE899174}"/>
              </a:ext>
            </a:extLst>
          </p:cNvPr>
          <p:cNvSpPr>
            <a:spLocks noChangeAspect="1"/>
          </p:cNvSpPr>
          <p:nvPr/>
        </p:nvSpPr>
        <p:spPr>
          <a:xfrm>
            <a:off x="7622210" y="928563"/>
            <a:ext cx="209931" cy="209932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B30B2CCB-6C0B-8FBB-0704-B8E8596BD870}"/>
              </a:ext>
            </a:extLst>
          </p:cNvPr>
          <p:cNvSpPr>
            <a:spLocks noChangeAspect="1"/>
          </p:cNvSpPr>
          <p:nvPr/>
        </p:nvSpPr>
        <p:spPr>
          <a:xfrm>
            <a:off x="7038735" y="928563"/>
            <a:ext cx="209931" cy="209932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A73585D2-DDC3-E3AA-AD28-566C4FD7327A}"/>
              </a:ext>
            </a:extLst>
          </p:cNvPr>
          <p:cNvSpPr>
            <a:spLocks noChangeAspect="1"/>
          </p:cNvSpPr>
          <p:nvPr/>
        </p:nvSpPr>
        <p:spPr>
          <a:xfrm>
            <a:off x="2764509" y="928563"/>
            <a:ext cx="209931" cy="209932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2742C339-88AC-DCEE-01EB-77A9725899F2}"/>
              </a:ext>
            </a:extLst>
          </p:cNvPr>
          <p:cNvSpPr>
            <a:spLocks noChangeAspect="1"/>
          </p:cNvSpPr>
          <p:nvPr/>
        </p:nvSpPr>
        <p:spPr>
          <a:xfrm>
            <a:off x="8830862" y="3868798"/>
            <a:ext cx="209931" cy="209932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CED26782-2D84-F1EC-51E4-640BE17FA913}"/>
              </a:ext>
            </a:extLst>
          </p:cNvPr>
          <p:cNvSpPr>
            <a:spLocks noChangeAspect="1"/>
          </p:cNvSpPr>
          <p:nvPr/>
        </p:nvSpPr>
        <p:spPr>
          <a:xfrm>
            <a:off x="6496076" y="928563"/>
            <a:ext cx="209931" cy="209932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5" name="곱하기 기호 44">
            <a:extLst>
              <a:ext uri="{FF2B5EF4-FFF2-40B4-BE49-F238E27FC236}">
                <a16:creationId xmlns:a16="http://schemas.microsoft.com/office/drawing/2014/main" id="{7C9B0B55-283A-3594-7ADD-0782363B5045}"/>
              </a:ext>
            </a:extLst>
          </p:cNvPr>
          <p:cNvSpPr/>
          <p:nvPr/>
        </p:nvSpPr>
        <p:spPr>
          <a:xfrm>
            <a:off x="4282141" y="4144618"/>
            <a:ext cx="281425" cy="281425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D6FD7DB-2CD9-2ABB-B88B-CBEC9EAF1914}"/>
              </a:ext>
            </a:extLst>
          </p:cNvPr>
          <p:cNvGrpSpPr/>
          <p:nvPr/>
        </p:nvGrpSpPr>
        <p:grpSpPr>
          <a:xfrm rot="5400000">
            <a:off x="225345" y="5960976"/>
            <a:ext cx="308466" cy="621842"/>
            <a:chOff x="-1405044" y="836887"/>
            <a:chExt cx="308466" cy="621842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D0E92F77-7753-3884-E137-A4DF28D28EF7}"/>
                </a:ext>
              </a:extLst>
            </p:cNvPr>
            <p:cNvSpPr/>
            <p:nvPr/>
          </p:nvSpPr>
          <p:spPr>
            <a:xfrm>
              <a:off x="-1405044" y="966286"/>
              <a:ext cx="230832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3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4</a:t>
              </a:r>
              <a:endParaRPr lang="ko-KR" altLang="en-US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F87DA521-1454-B271-3B3F-AD7948AC13DB}"/>
                </a:ext>
              </a:extLst>
            </p:cNvPr>
            <p:cNvSpPr/>
            <p:nvPr/>
          </p:nvSpPr>
          <p:spPr>
            <a:xfrm>
              <a:off x="-1327410" y="836887"/>
              <a:ext cx="230832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1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N</a:t>
              </a:r>
              <a:endParaRPr lang="ko-KR" altLang="en-US" sz="1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E86A00B-8C2D-EA4E-E767-CCA82B4A26EF}"/>
              </a:ext>
            </a:extLst>
          </p:cNvPr>
          <p:cNvSpPr txBox="1"/>
          <p:nvPr/>
        </p:nvSpPr>
        <p:spPr>
          <a:xfrm>
            <a:off x="5314353" y="3835462"/>
            <a:ext cx="492443" cy="215444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ko-KR"/>
            </a:defPPr>
            <a:lvl1pPr>
              <a:defRPr sz="800"/>
            </a:lvl1pPr>
          </a:lstStyle>
          <a:p>
            <a:r>
              <a:rPr lang="ko-KR" altLang="en-US" b="1" dirty="0"/>
              <a:t>가계약</a:t>
            </a:r>
          </a:p>
        </p:txBody>
      </p:sp>
    </p:spTree>
    <p:extLst>
      <p:ext uri="{BB962C8B-B14F-4D97-AF65-F5344CB8AC3E}">
        <p14:creationId xmlns:p14="http://schemas.microsoft.com/office/powerpoint/2010/main" val="412586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A7877CF-24F8-FBB7-5A80-ED2B56295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35" y="801593"/>
            <a:ext cx="9135953" cy="581803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79CC9BE-65EC-417F-4783-DCF60955F901}"/>
              </a:ext>
            </a:extLst>
          </p:cNvPr>
          <p:cNvSpPr/>
          <p:nvPr/>
        </p:nvSpPr>
        <p:spPr>
          <a:xfrm>
            <a:off x="381000" y="113777"/>
            <a:ext cx="3776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1F</a:t>
            </a:r>
            <a:endParaRPr lang="ko-KR" altLang="en-US" sz="3200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DFE6FDBA-F6A9-FE1F-3BDE-73A2D5D62D6B}"/>
              </a:ext>
            </a:extLst>
          </p:cNvPr>
          <p:cNvSpPr>
            <a:spLocks noChangeAspect="1"/>
          </p:cNvSpPr>
          <p:nvPr/>
        </p:nvSpPr>
        <p:spPr>
          <a:xfrm>
            <a:off x="1606082" y="94573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F496252-5B6A-43B4-78F8-98335604A0EA}"/>
              </a:ext>
            </a:extLst>
          </p:cNvPr>
          <p:cNvSpPr>
            <a:spLocks noChangeAspect="1"/>
          </p:cNvSpPr>
          <p:nvPr/>
        </p:nvSpPr>
        <p:spPr>
          <a:xfrm>
            <a:off x="2114344" y="94573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420AABCA-E090-5306-6141-A91053E29EFF}"/>
              </a:ext>
            </a:extLst>
          </p:cNvPr>
          <p:cNvSpPr>
            <a:spLocks noChangeAspect="1"/>
          </p:cNvSpPr>
          <p:nvPr/>
        </p:nvSpPr>
        <p:spPr>
          <a:xfrm>
            <a:off x="2701084" y="94573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FD7DA944-9402-9753-3D2B-B9AEBCEAB8DB}"/>
              </a:ext>
            </a:extLst>
          </p:cNvPr>
          <p:cNvSpPr>
            <a:spLocks noChangeAspect="1"/>
          </p:cNvSpPr>
          <p:nvPr/>
        </p:nvSpPr>
        <p:spPr>
          <a:xfrm>
            <a:off x="3323228" y="94573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82D4AE1-0FF0-5795-A8A5-86CFAD6D5DE9}"/>
              </a:ext>
            </a:extLst>
          </p:cNvPr>
          <p:cNvSpPr>
            <a:spLocks noChangeAspect="1"/>
          </p:cNvSpPr>
          <p:nvPr/>
        </p:nvSpPr>
        <p:spPr>
          <a:xfrm>
            <a:off x="3837372" y="94573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BEC6005D-02B3-9995-6675-3F1F7A0BF4DF}"/>
              </a:ext>
            </a:extLst>
          </p:cNvPr>
          <p:cNvSpPr>
            <a:spLocks noChangeAspect="1"/>
          </p:cNvSpPr>
          <p:nvPr/>
        </p:nvSpPr>
        <p:spPr>
          <a:xfrm>
            <a:off x="4311415" y="102955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68FBCE5-B837-EBE2-4AC1-14F54F9CE892}"/>
              </a:ext>
            </a:extLst>
          </p:cNvPr>
          <p:cNvSpPr>
            <a:spLocks noChangeAspect="1"/>
          </p:cNvSpPr>
          <p:nvPr/>
        </p:nvSpPr>
        <p:spPr>
          <a:xfrm>
            <a:off x="4884370" y="102955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410A73BA-6563-AD90-67F8-A862A86204AE}"/>
              </a:ext>
            </a:extLst>
          </p:cNvPr>
          <p:cNvSpPr>
            <a:spLocks noChangeAspect="1"/>
          </p:cNvSpPr>
          <p:nvPr/>
        </p:nvSpPr>
        <p:spPr>
          <a:xfrm>
            <a:off x="5512679" y="102955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7F2D67C0-FFEA-6A93-D8A0-4E4E271BAB25}"/>
              </a:ext>
            </a:extLst>
          </p:cNvPr>
          <p:cNvSpPr>
            <a:spLocks noChangeAspect="1"/>
          </p:cNvSpPr>
          <p:nvPr/>
        </p:nvSpPr>
        <p:spPr>
          <a:xfrm>
            <a:off x="6542705" y="94573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B4D26F1A-2D52-D0EB-7ADA-B37598552789}"/>
              </a:ext>
            </a:extLst>
          </p:cNvPr>
          <p:cNvSpPr>
            <a:spLocks noChangeAspect="1"/>
          </p:cNvSpPr>
          <p:nvPr/>
        </p:nvSpPr>
        <p:spPr>
          <a:xfrm>
            <a:off x="7129445" y="94573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DCEC9DBF-6F70-41F4-A742-265B561E1606}"/>
              </a:ext>
            </a:extLst>
          </p:cNvPr>
          <p:cNvSpPr>
            <a:spLocks noChangeAspect="1"/>
          </p:cNvSpPr>
          <p:nvPr/>
        </p:nvSpPr>
        <p:spPr>
          <a:xfrm>
            <a:off x="7751589" y="94573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363ABE34-0FF9-5F21-E4D5-8AA877B10C0C}"/>
              </a:ext>
            </a:extLst>
          </p:cNvPr>
          <p:cNvSpPr>
            <a:spLocks noChangeAspect="1"/>
          </p:cNvSpPr>
          <p:nvPr/>
        </p:nvSpPr>
        <p:spPr>
          <a:xfrm>
            <a:off x="8265733" y="94573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B07CEB41-CF64-C4E3-BC81-0FCFA14DF3B2}"/>
              </a:ext>
            </a:extLst>
          </p:cNvPr>
          <p:cNvSpPr>
            <a:spLocks noChangeAspect="1"/>
          </p:cNvSpPr>
          <p:nvPr/>
        </p:nvSpPr>
        <p:spPr>
          <a:xfrm>
            <a:off x="8872506" y="94573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ECB07-0040-1A16-BA47-632E1DADE955}"/>
              </a:ext>
            </a:extLst>
          </p:cNvPr>
          <p:cNvSpPr txBox="1"/>
          <p:nvPr/>
        </p:nvSpPr>
        <p:spPr>
          <a:xfrm>
            <a:off x="-2176" y="6656048"/>
            <a:ext cx="9908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800"/>
            </a:lvl1pPr>
          </a:lstStyle>
          <a:p>
            <a:r>
              <a:rPr lang="ko-KR" altLang="en-US"/>
              <a:t>① 지하</a:t>
            </a:r>
            <a:r>
              <a:rPr lang="en-US" altLang="ko-KR"/>
              <a:t>1</a:t>
            </a:r>
            <a:r>
              <a:rPr lang="ko-KR" altLang="en-US"/>
              <a:t>층</a:t>
            </a:r>
            <a:r>
              <a:rPr lang="en-US" altLang="ko-KR"/>
              <a:t>~</a:t>
            </a:r>
            <a:r>
              <a:rPr lang="ko-KR" altLang="en-US"/>
              <a:t>지상</a:t>
            </a:r>
            <a:r>
              <a:rPr lang="en-US" altLang="ko-KR" dirty="0"/>
              <a:t>7</a:t>
            </a:r>
            <a:r>
              <a:rPr lang="ko-KR" altLang="en-US"/>
              <a:t>층 지식산업센터</a:t>
            </a:r>
            <a:r>
              <a:rPr lang="en-US" altLang="ko-KR"/>
              <a:t>(</a:t>
            </a:r>
            <a:r>
              <a:rPr lang="ko-KR" altLang="en-US"/>
              <a:t>제조형</a:t>
            </a:r>
            <a:r>
              <a:rPr lang="en-US" altLang="ko-KR" dirty="0"/>
              <a:t>)</a:t>
            </a:r>
            <a:r>
              <a:rPr lang="ko-KR" altLang="en-US" dirty="0"/>
              <a:t>의 호실 </a:t>
            </a:r>
            <a:r>
              <a:rPr lang="ko-KR" altLang="en-US"/>
              <a:t>출입문의 크기</a:t>
            </a:r>
            <a:r>
              <a:rPr lang="en-US" altLang="ko-KR" dirty="0"/>
              <a:t>(</a:t>
            </a:r>
            <a:r>
              <a:rPr lang="ko-KR" altLang="en-US" dirty="0"/>
              <a:t>폭 </a:t>
            </a:r>
            <a:r>
              <a:rPr lang="ko-KR" altLang="en-US"/>
              <a:t>약 </a:t>
            </a:r>
            <a:r>
              <a:rPr lang="en-US" altLang="ko-KR" dirty="0"/>
              <a:t>2.5m x </a:t>
            </a:r>
            <a:r>
              <a:rPr lang="ko-KR" altLang="en-US" dirty="0"/>
              <a:t>높이 </a:t>
            </a:r>
            <a:r>
              <a:rPr lang="ko-KR" altLang="en-US"/>
              <a:t>약 </a:t>
            </a:r>
            <a:r>
              <a:rPr lang="en-US" altLang="ko-KR" dirty="0"/>
              <a:t>3.0m) </a:t>
            </a:r>
            <a:r>
              <a:rPr lang="ko-KR" altLang="en-US" dirty="0"/>
              <a:t>및 위치에 따라 차량의 출입에 제한이 있을 </a:t>
            </a:r>
            <a:r>
              <a:rPr lang="ko-KR" altLang="en-US"/>
              <a:t>수 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E42742E7-B3B2-15D5-73D2-15BC9AE53C62}"/>
              </a:ext>
            </a:extLst>
          </p:cNvPr>
          <p:cNvSpPr>
            <a:spLocks noChangeAspect="1"/>
          </p:cNvSpPr>
          <p:nvPr/>
        </p:nvSpPr>
        <p:spPr>
          <a:xfrm>
            <a:off x="6023319" y="94573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9" name="곱하기 기호 18">
            <a:extLst>
              <a:ext uri="{FF2B5EF4-FFF2-40B4-BE49-F238E27FC236}">
                <a16:creationId xmlns:a16="http://schemas.microsoft.com/office/drawing/2014/main" id="{C045EAA5-82AD-E9C3-70C0-2E684DFD5F20}"/>
              </a:ext>
            </a:extLst>
          </p:cNvPr>
          <p:cNvSpPr/>
          <p:nvPr/>
        </p:nvSpPr>
        <p:spPr>
          <a:xfrm>
            <a:off x="6677451" y="5294150"/>
            <a:ext cx="281425" cy="281425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1060940D-7476-8A02-EC96-E01019C3E2AB}"/>
              </a:ext>
            </a:extLst>
          </p:cNvPr>
          <p:cNvSpPr>
            <a:spLocks noChangeAspect="1"/>
          </p:cNvSpPr>
          <p:nvPr/>
        </p:nvSpPr>
        <p:spPr>
          <a:xfrm>
            <a:off x="3088178" y="53595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3854BAC5-0D55-92F1-CB5C-66A4476549CD}"/>
              </a:ext>
            </a:extLst>
          </p:cNvPr>
          <p:cNvSpPr>
            <a:spLocks noChangeAspect="1"/>
          </p:cNvSpPr>
          <p:nvPr/>
        </p:nvSpPr>
        <p:spPr>
          <a:xfrm>
            <a:off x="3348628" y="53595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17851920-02D4-B859-CD76-8D1BADC001EB}"/>
              </a:ext>
            </a:extLst>
          </p:cNvPr>
          <p:cNvSpPr>
            <a:spLocks noChangeAspect="1"/>
          </p:cNvSpPr>
          <p:nvPr/>
        </p:nvSpPr>
        <p:spPr>
          <a:xfrm>
            <a:off x="3621372" y="53595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B1841F6B-4830-87E2-1C26-6E1F384E9FB5}"/>
              </a:ext>
            </a:extLst>
          </p:cNvPr>
          <p:cNvSpPr>
            <a:spLocks noChangeAspect="1"/>
          </p:cNvSpPr>
          <p:nvPr/>
        </p:nvSpPr>
        <p:spPr>
          <a:xfrm>
            <a:off x="3921438" y="53595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C0D4380E-0898-7948-D7B3-02EFD8DE6AE8}"/>
              </a:ext>
            </a:extLst>
          </p:cNvPr>
          <p:cNvSpPr>
            <a:spLocks noChangeAspect="1"/>
          </p:cNvSpPr>
          <p:nvPr/>
        </p:nvSpPr>
        <p:spPr>
          <a:xfrm>
            <a:off x="4174007" y="53595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538A3FD3-22BA-2704-8DAF-9280AD98BA9F}"/>
              </a:ext>
            </a:extLst>
          </p:cNvPr>
          <p:cNvSpPr>
            <a:spLocks noChangeAspect="1"/>
          </p:cNvSpPr>
          <p:nvPr/>
        </p:nvSpPr>
        <p:spPr>
          <a:xfrm>
            <a:off x="4435033" y="53595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402ADE91-40D1-51D8-DD1B-5C9CEE5DD3A0}"/>
              </a:ext>
            </a:extLst>
          </p:cNvPr>
          <p:cNvSpPr>
            <a:spLocks noChangeAspect="1"/>
          </p:cNvSpPr>
          <p:nvPr/>
        </p:nvSpPr>
        <p:spPr>
          <a:xfrm>
            <a:off x="4826647" y="53595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10181B8B-3ABF-DBF7-AADF-803F6783B63C}"/>
              </a:ext>
            </a:extLst>
          </p:cNvPr>
          <p:cNvSpPr>
            <a:spLocks noChangeAspect="1"/>
          </p:cNvSpPr>
          <p:nvPr/>
        </p:nvSpPr>
        <p:spPr>
          <a:xfrm>
            <a:off x="5340242" y="53595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3A3EA719-FF04-D3D0-92C0-B2CC9C57C276}"/>
              </a:ext>
            </a:extLst>
          </p:cNvPr>
          <p:cNvSpPr>
            <a:spLocks noChangeAspect="1"/>
          </p:cNvSpPr>
          <p:nvPr/>
        </p:nvSpPr>
        <p:spPr>
          <a:xfrm>
            <a:off x="5628191" y="53595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8500D3AC-358D-5DEA-AE5B-E14419F85A4A}"/>
              </a:ext>
            </a:extLst>
          </p:cNvPr>
          <p:cNvSpPr>
            <a:spLocks noChangeAspect="1"/>
          </p:cNvSpPr>
          <p:nvPr/>
        </p:nvSpPr>
        <p:spPr>
          <a:xfrm>
            <a:off x="5863790" y="53595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DACB065A-257B-0673-D3F7-2746FC086C72}"/>
              </a:ext>
            </a:extLst>
          </p:cNvPr>
          <p:cNvSpPr>
            <a:spLocks noChangeAspect="1"/>
          </p:cNvSpPr>
          <p:nvPr/>
        </p:nvSpPr>
        <p:spPr>
          <a:xfrm>
            <a:off x="6151475" y="53595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3B3BAEE1-55F9-5162-5BE1-9EEE5E1AA4C1}"/>
              </a:ext>
            </a:extLst>
          </p:cNvPr>
          <p:cNvSpPr>
            <a:spLocks noChangeAspect="1"/>
          </p:cNvSpPr>
          <p:nvPr/>
        </p:nvSpPr>
        <p:spPr>
          <a:xfrm>
            <a:off x="6434705" y="53595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3041372A-69F6-5B23-A4B5-66FCB86CBC29}"/>
              </a:ext>
            </a:extLst>
          </p:cNvPr>
          <p:cNvSpPr>
            <a:spLocks noChangeAspect="1"/>
          </p:cNvSpPr>
          <p:nvPr/>
        </p:nvSpPr>
        <p:spPr>
          <a:xfrm>
            <a:off x="7493866" y="53595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E587B3B0-DAE3-6509-7F22-B1D25141060F}"/>
              </a:ext>
            </a:extLst>
          </p:cNvPr>
          <p:cNvSpPr>
            <a:spLocks noChangeAspect="1"/>
          </p:cNvSpPr>
          <p:nvPr/>
        </p:nvSpPr>
        <p:spPr>
          <a:xfrm>
            <a:off x="7843686" y="53595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97D64B7C-1E32-7340-B435-F52EDD4E77B9}"/>
              </a:ext>
            </a:extLst>
          </p:cNvPr>
          <p:cNvSpPr>
            <a:spLocks noChangeAspect="1"/>
          </p:cNvSpPr>
          <p:nvPr/>
        </p:nvSpPr>
        <p:spPr>
          <a:xfrm>
            <a:off x="8136856" y="53595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EF211BE2-853B-CF8E-F233-BFE9FF02E151}"/>
              </a:ext>
            </a:extLst>
          </p:cNvPr>
          <p:cNvSpPr>
            <a:spLocks noChangeAspect="1"/>
          </p:cNvSpPr>
          <p:nvPr/>
        </p:nvSpPr>
        <p:spPr>
          <a:xfrm>
            <a:off x="8468270" y="53595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A852FE71-A1E3-ADC1-2EA2-A7E0D94DACF0}"/>
              </a:ext>
            </a:extLst>
          </p:cNvPr>
          <p:cNvSpPr>
            <a:spLocks noChangeAspect="1"/>
          </p:cNvSpPr>
          <p:nvPr/>
        </p:nvSpPr>
        <p:spPr>
          <a:xfrm>
            <a:off x="3621372" y="385462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7C87A58D-7514-B765-16F9-2E7B487FD444}"/>
              </a:ext>
            </a:extLst>
          </p:cNvPr>
          <p:cNvSpPr>
            <a:spLocks noChangeAspect="1"/>
          </p:cNvSpPr>
          <p:nvPr/>
        </p:nvSpPr>
        <p:spPr>
          <a:xfrm>
            <a:off x="3894116" y="385462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2C104EDD-7045-7484-1FBA-1C6BD0906699}"/>
              </a:ext>
            </a:extLst>
          </p:cNvPr>
          <p:cNvSpPr>
            <a:spLocks noChangeAspect="1"/>
          </p:cNvSpPr>
          <p:nvPr/>
        </p:nvSpPr>
        <p:spPr>
          <a:xfrm>
            <a:off x="4174007" y="385462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F101E27F-9E15-F7CD-E9E5-ED0DDE4FE17F}"/>
              </a:ext>
            </a:extLst>
          </p:cNvPr>
          <p:cNvSpPr>
            <a:spLocks noChangeAspect="1"/>
          </p:cNvSpPr>
          <p:nvPr/>
        </p:nvSpPr>
        <p:spPr>
          <a:xfrm>
            <a:off x="4430790" y="385462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17AEE4C3-1185-71B4-9661-1F3EAD49F339}"/>
              </a:ext>
            </a:extLst>
          </p:cNvPr>
          <p:cNvSpPr>
            <a:spLocks noChangeAspect="1"/>
          </p:cNvSpPr>
          <p:nvPr/>
        </p:nvSpPr>
        <p:spPr>
          <a:xfrm>
            <a:off x="4774910" y="385462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B7FB9447-7B75-DE2F-3E9D-5EE4459AC1C7}"/>
              </a:ext>
            </a:extLst>
          </p:cNvPr>
          <p:cNvSpPr>
            <a:spLocks noChangeAspect="1"/>
          </p:cNvSpPr>
          <p:nvPr/>
        </p:nvSpPr>
        <p:spPr>
          <a:xfrm>
            <a:off x="5340242" y="385462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00EC2B19-72AE-755C-2882-41BEBE666C20}"/>
              </a:ext>
            </a:extLst>
          </p:cNvPr>
          <p:cNvSpPr>
            <a:spLocks noChangeAspect="1"/>
          </p:cNvSpPr>
          <p:nvPr/>
        </p:nvSpPr>
        <p:spPr>
          <a:xfrm>
            <a:off x="5615433" y="385462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B3BDB6C6-806D-FEE0-1B71-4DACFC9A2CCC}"/>
              </a:ext>
            </a:extLst>
          </p:cNvPr>
          <p:cNvSpPr>
            <a:spLocks noChangeAspect="1"/>
          </p:cNvSpPr>
          <p:nvPr/>
        </p:nvSpPr>
        <p:spPr>
          <a:xfrm>
            <a:off x="5892765" y="385462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FB2365FF-11B3-D11C-ACC4-DC675A480725}"/>
              </a:ext>
            </a:extLst>
          </p:cNvPr>
          <p:cNvSpPr>
            <a:spLocks noChangeAspect="1"/>
          </p:cNvSpPr>
          <p:nvPr/>
        </p:nvSpPr>
        <p:spPr>
          <a:xfrm>
            <a:off x="6141188" y="385462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45BCD81D-B7FB-B78D-5301-8F6503CB887B}"/>
              </a:ext>
            </a:extLst>
          </p:cNvPr>
          <p:cNvSpPr>
            <a:spLocks noChangeAspect="1"/>
          </p:cNvSpPr>
          <p:nvPr/>
        </p:nvSpPr>
        <p:spPr>
          <a:xfrm>
            <a:off x="6434705" y="414844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0BC8FCF8-05BC-D52B-7C2B-0A8B58336045}"/>
              </a:ext>
            </a:extLst>
          </p:cNvPr>
          <p:cNvSpPr>
            <a:spLocks noChangeAspect="1"/>
          </p:cNvSpPr>
          <p:nvPr/>
        </p:nvSpPr>
        <p:spPr>
          <a:xfrm>
            <a:off x="3348628" y="414844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F49AD601-767C-AF87-EE3B-EB60E8B47E82}"/>
              </a:ext>
            </a:extLst>
          </p:cNvPr>
          <p:cNvSpPr>
            <a:spLocks noChangeAspect="1"/>
          </p:cNvSpPr>
          <p:nvPr/>
        </p:nvSpPr>
        <p:spPr>
          <a:xfrm>
            <a:off x="7840539" y="385462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FA61FBF0-DD3D-A3BB-3E49-F96370D0D48C}"/>
              </a:ext>
            </a:extLst>
          </p:cNvPr>
          <p:cNvSpPr>
            <a:spLocks noChangeAspect="1"/>
          </p:cNvSpPr>
          <p:nvPr/>
        </p:nvSpPr>
        <p:spPr>
          <a:xfrm>
            <a:off x="7484116" y="385462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1B1777F1-85E3-EE83-969D-AC40D5E8DA96}"/>
              </a:ext>
            </a:extLst>
          </p:cNvPr>
          <p:cNvSpPr>
            <a:spLocks noChangeAspect="1"/>
          </p:cNvSpPr>
          <p:nvPr/>
        </p:nvSpPr>
        <p:spPr>
          <a:xfrm>
            <a:off x="629344" y="105373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92FFCE48-7790-75CA-DC99-73919D99BF9D}"/>
              </a:ext>
            </a:extLst>
          </p:cNvPr>
          <p:cNvSpPr>
            <a:spLocks noChangeAspect="1"/>
          </p:cNvSpPr>
          <p:nvPr/>
        </p:nvSpPr>
        <p:spPr>
          <a:xfrm>
            <a:off x="629344" y="1372774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5198B142-48BC-3801-CC2C-34D037078009}"/>
              </a:ext>
            </a:extLst>
          </p:cNvPr>
          <p:cNvSpPr>
            <a:spLocks noChangeAspect="1"/>
          </p:cNvSpPr>
          <p:nvPr/>
        </p:nvSpPr>
        <p:spPr>
          <a:xfrm>
            <a:off x="629344" y="167471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7936CD60-9DD0-6398-75D4-D8BBBA6AF6B0}"/>
              </a:ext>
            </a:extLst>
          </p:cNvPr>
          <p:cNvSpPr>
            <a:spLocks noChangeAspect="1"/>
          </p:cNvSpPr>
          <p:nvPr/>
        </p:nvSpPr>
        <p:spPr>
          <a:xfrm>
            <a:off x="629344" y="1956697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D6D2A650-C224-E61D-29F4-62E79C1EBA3C}"/>
              </a:ext>
            </a:extLst>
          </p:cNvPr>
          <p:cNvSpPr>
            <a:spLocks noChangeAspect="1"/>
          </p:cNvSpPr>
          <p:nvPr/>
        </p:nvSpPr>
        <p:spPr>
          <a:xfrm>
            <a:off x="629344" y="278865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97BD791D-00D7-798A-E30A-CCC4ECEF262A}"/>
              </a:ext>
            </a:extLst>
          </p:cNvPr>
          <p:cNvSpPr>
            <a:spLocks noChangeAspect="1"/>
          </p:cNvSpPr>
          <p:nvPr/>
        </p:nvSpPr>
        <p:spPr>
          <a:xfrm>
            <a:off x="629344" y="30464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10D364E7-F078-04AE-8EF9-1D16C4EFE6A9}"/>
              </a:ext>
            </a:extLst>
          </p:cNvPr>
          <p:cNvSpPr>
            <a:spLocks noChangeAspect="1"/>
          </p:cNvSpPr>
          <p:nvPr/>
        </p:nvSpPr>
        <p:spPr>
          <a:xfrm>
            <a:off x="629344" y="3321000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68B441D7-0082-3FC9-537E-16CBD9D10DF0}"/>
              </a:ext>
            </a:extLst>
          </p:cNvPr>
          <p:cNvSpPr>
            <a:spLocks noChangeAspect="1"/>
          </p:cNvSpPr>
          <p:nvPr/>
        </p:nvSpPr>
        <p:spPr>
          <a:xfrm>
            <a:off x="629344" y="3569300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872144CD-A87D-5B7A-378D-ECF955DB28D8}"/>
              </a:ext>
            </a:extLst>
          </p:cNvPr>
          <p:cNvSpPr>
            <a:spLocks noChangeAspect="1"/>
          </p:cNvSpPr>
          <p:nvPr/>
        </p:nvSpPr>
        <p:spPr>
          <a:xfrm>
            <a:off x="629344" y="385462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751A3D8D-CEEF-B824-8D35-C1873E2C3298}"/>
              </a:ext>
            </a:extLst>
          </p:cNvPr>
          <p:cNvSpPr>
            <a:spLocks noChangeAspect="1"/>
          </p:cNvSpPr>
          <p:nvPr/>
        </p:nvSpPr>
        <p:spPr>
          <a:xfrm>
            <a:off x="629344" y="408985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C179EC5A-60DD-4E63-036B-9C5405B1A4A3}"/>
              </a:ext>
            </a:extLst>
          </p:cNvPr>
          <p:cNvSpPr>
            <a:spLocks noChangeAspect="1"/>
          </p:cNvSpPr>
          <p:nvPr/>
        </p:nvSpPr>
        <p:spPr>
          <a:xfrm>
            <a:off x="629344" y="436444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52D76BDC-D553-8BB1-9FCC-47B672449AF7}"/>
              </a:ext>
            </a:extLst>
          </p:cNvPr>
          <p:cNvSpPr>
            <a:spLocks noChangeAspect="1"/>
          </p:cNvSpPr>
          <p:nvPr/>
        </p:nvSpPr>
        <p:spPr>
          <a:xfrm>
            <a:off x="629344" y="463903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ABD35C74-35CF-5842-AF40-2BEB318F7FCC}"/>
              </a:ext>
            </a:extLst>
          </p:cNvPr>
          <p:cNvSpPr>
            <a:spLocks noChangeAspect="1"/>
          </p:cNvSpPr>
          <p:nvPr/>
        </p:nvSpPr>
        <p:spPr>
          <a:xfrm>
            <a:off x="776023" y="5460956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0E549FF6-2CE0-B3AC-C5CF-D7B5B2B0A42E}"/>
              </a:ext>
            </a:extLst>
          </p:cNvPr>
          <p:cNvSpPr>
            <a:spLocks noChangeAspect="1"/>
          </p:cNvSpPr>
          <p:nvPr/>
        </p:nvSpPr>
        <p:spPr>
          <a:xfrm>
            <a:off x="1092787" y="5460956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D4DED6E0-CCE2-B55F-1247-12DB35E4E700}"/>
              </a:ext>
            </a:extLst>
          </p:cNvPr>
          <p:cNvSpPr>
            <a:spLocks noChangeAspect="1"/>
          </p:cNvSpPr>
          <p:nvPr/>
        </p:nvSpPr>
        <p:spPr>
          <a:xfrm>
            <a:off x="1629016" y="5460956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BECAB1A0-F362-15EB-35D4-1587B9F63589}"/>
              </a:ext>
            </a:extLst>
          </p:cNvPr>
          <p:cNvGrpSpPr/>
          <p:nvPr/>
        </p:nvGrpSpPr>
        <p:grpSpPr>
          <a:xfrm rot="5400000">
            <a:off x="225345" y="6254274"/>
            <a:ext cx="308466" cy="621842"/>
            <a:chOff x="-1405044" y="836887"/>
            <a:chExt cx="308466" cy="621842"/>
          </a:xfrm>
        </p:grpSpPr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41C8212A-D291-AAF4-59E4-8AF16A61A998}"/>
                </a:ext>
              </a:extLst>
            </p:cNvPr>
            <p:cNvSpPr/>
            <p:nvPr/>
          </p:nvSpPr>
          <p:spPr>
            <a:xfrm>
              <a:off x="-1405044" y="966286"/>
              <a:ext cx="230832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3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4</a:t>
              </a:r>
              <a:endParaRPr lang="ko-KR" altLang="en-US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06F553CE-D78D-FF5A-A518-3CA85F622A70}"/>
                </a:ext>
              </a:extLst>
            </p:cNvPr>
            <p:cNvSpPr/>
            <p:nvPr/>
          </p:nvSpPr>
          <p:spPr>
            <a:xfrm>
              <a:off x="-1327410" y="836887"/>
              <a:ext cx="230832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1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N</a:t>
              </a:r>
              <a:endParaRPr lang="ko-KR" altLang="en-US" sz="1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BDC793AB-4AD0-5A66-7EEC-68D638F12593}"/>
              </a:ext>
            </a:extLst>
          </p:cNvPr>
          <p:cNvSpPr txBox="1"/>
          <p:nvPr/>
        </p:nvSpPr>
        <p:spPr>
          <a:xfrm>
            <a:off x="4160256" y="1616043"/>
            <a:ext cx="492443" cy="215444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ko-KR"/>
            </a:defPPr>
            <a:lvl1pPr>
              <a:defRPr sz="800"/>
            </a:lvl1pPr>
          </a:lstStyle>
          <a:p>
            <a:r>
              <a:rPr lang="ko-KR" altLang="en-US" b="1" dirty="0"/>
              <a:t>가계약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1DFB52-F105-44F8-F434-D61EC53F9BBB}"/>
              </a:ext>
            </a:extLst>
          </p:cNvPr>
          <p:cNvSpPr txBox="1"/>
          <p:nvPr/>
        </p:nvSpPr>
        <p:spPr>
          <a:xfrm>
            <a:off x="6965600" y="1616043"/>
            <a:ext cx="492443" cy="215444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ko-KR"/>
            </a:defPPr>
            <a:lvl1pPr>
              <a:defRPr sz="800"/>
            </a:lvl1pPr>
          </a:lstStyle>
          <a:p>
            <a:r>
              <a:rPr lang="ko-KR" altLang="en-US" b="1" dirty="0"/>
              <a:t>가계약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C26872-B5ED-8662-CFE8-60FBEADDF221}"/>
              </a:ext>
            </a:extLst>
          </p:cNvPr>
          <p:cNvSpPr txBox="1"/>
          <p:nvPr/>
        </p:nvSpPr>
        <p:spPr>
          <a:xfrm>
            <a:off x="7533771" y="1616043"/>
            <a:ext cx="492443" cy="215444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ko-KR"/>
            </a:defPPr>
            <a:lvl1pPr>
              <a:defRPr sz="800"/>
            </a:lvl1pPr>
          </a:lstStyle>
          <a:p>
            <a:r>
              <a:rPr lang="ko-KR" altLang="en-US" b="1" dirty="0"/>
              <a:t>가계약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4252479-F484-8392-F1AC-EFACB894A062}"/>
              </a:ext>
            </a:extLst>
          </p:cNvPr>
          <p:cNvSpPr txBox="1"/>
          <p:nvPr/>
        </p:nvSpPr>
        <p:spPr>
          <a:xfrm>
            <a:off x="8110819" y="1616043"/>
            <a:ext cx="492443" cy="215444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ko-KR"/>
            </a:defPPr>
            <a:lvl1pPr>
              <a:defRPr sz="800"/>
            </a:lvl1pPr>
          </a:lstStyle>
          <a:p>
            <a:r>
              <a:rPr lang="ko-KR" altLang="en-US" b="1" dirty="0"/>
              <a:t>가계약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309C397-2A3B-6182-1F2C-FB1EA7AC712F}"/>
              </a:ext>
            </a:extLst>
          </p:cNvPr>
          <p:cNvSpPr txBox="1"/>
          <p:nvPr/>
        </p:nvSpPr>
        <p:spPr>
          <a:xfrm>
            <a:off x="8723378" y="1616043"/>
            <a:ext cx="492443" cy="215444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ko-KR"/>
            </a:defPPr>
            <a:lvl1pPr>
              <a:defRPr sz="800"/>
            </a:lvl1pPr>
          </a:lstStyle>
          <a:p>
            <a:r>
              <a:rPr lang="ko-KR" altLang="en-US" b="1" dirty="0"/>
              <a:t>가계약</a:t>
            </a:r>
          </a:p>
        </p:txBody>
      </p:sp>
    </p:spTree>
    <p:extLst>
      <p:ext uri="{BB962C8B-B14F-4D97-AF65-F5344CB8AC3E}">
        <p14:creationId xmlns:p14="http://schemas.microsoft.com/office/powerpoint/2010/main" val="154494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006FA0C-28F2-1A46-C3E1-479105FE1B6C}"/>
              </a:ext>
            </a:extLst>
          </p:cNvPr>
          <p:cNvSpPr/>
          <p:nvPr/>
        </p:nvSpPr>
        <p:spPr>
          <a:xfrm>
            <a:off x="381000" y="113777"/>
            <a:ext cx="3776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2F</a:t>
            </a:r>
            <a:endParaRPr lang="ko-KR" altLang="en-US" sz="3200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83D5063-1406-D7C9-DE12-9AF70D1A6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48160"/>
            <a:ext cx="9144000" cy="5088679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2072A987-D334-22DA-33AF-EA5DFBAFFA6D}"/>
              </a:ext>
            </a:extLst>
          </p:cNvPr>
          <p:cNvSpPr>
            <a:spLocks noChangeAspect="1"/>
          </p:cNvSpPr>
          <p:nvPr/>
        </p:nvSpPr>
        <p:spPr>
          <a:xfrm>
            <a:off x="1202857" y="562169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4758837-DBD1-6D45-6C10-7C4E73268CDE}"/>
              </a:ext>
            </a:extLst>
          </p:cNvPr>
          <p:cNvSpPr>
            <a:spLocks noChangeAspect="1"/>
          </p:cNvSpPr>
          <p:nvPr/>
        </p:nvSpPr>
        <p:spPr>
          <a:xfrm>
            <a:off x="1793407" y="562169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5E54332E-8D28-0BD0-E07E-F2FD6B14132B}"/>
              </a:ext>
            </a:extLst>
          </p:cNvPr>
          <p:cNvSpPr>
            <a:spLocks noChangeAspect="1"/>
          </p:cNvSpPr>
          <p:nvPr/>
        </p:nvSpPr>
        <p:spPr>
          <a:xfrm>
            <a:off x="2132714" y="562169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5B519D0-4F09-7828-17D2-4EE7147309BE}"/>
              </a:ext>
            </a:extLst>
          </p:cNvPr>
          <p:cNvSpPr>
            <a:spLocks noChangeAspect="1"/>
          </p:cNvSpPr>
          <p:nvPr/>
        </p:nvSpPr>
        <p:spPr>
          <a:xfrm>
            <a:off x="2441107" y="562169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4E58E44A-9F48-9CE9-CD38-025BD5F1B84F}"/>
              </a:ext>
            </a:extLst>
          </p:cNvPr>
          <p:cNvSpPr>
            <a:spLocks noChangeAspect="1"/>
          </p:cNvSpPr>
          <p:nvPr/>
        </p:nvSpPr>
        <p:spPr>
          <a:xfrm>
            <a:off x="2707389" y="562169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2A394224-567F-FA2C-C036-8CCF4F758480}"/>
              </a:ext>
            </a:extLst>
          </p:cNvPr>
          <p:cNvSpPr>
            <a:spLocks noChangeAspect="1"/>
          </p:cNvSpPr>
          <p:nvPr/>
        </p:nvSpPr>
        <p:spPr>
          <a:xfrm>
            <a:off x="3120139" y="562169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D5C6AA82-19B0-542C-2C5B-B7B3032D08DE}"/>
              </a:ext>
            </a:extLst>
          </p:cNvPr>
          <p:cNvSpPr>
            <a:spLocks noChangeAspect="1"/>
          </p:cNvSpPr>
          <p:nvPr/>
        </p:nvSpPr>
        <p:spPr>
          <a:xfrm>
            <a:off x="3528878" y="562169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B216F6A0-7E30-2979-BF99-F5404E96719C}"/>
              </a:ext>
            </a:extLst>
          </p:cNvPr>
          <p:cNvSpPr>
            <a:spLocks noChangeAspect="1"/>
          </p:cNvSpPr>
          <p:nvPr/>
        </p:nvSpPr>
        <p:spPr>
          <a:xfrm>
            <a:off x="8195143" y="562169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EBC16082-812F-338D-8FE1-A7EE2531A79F}"/>
              </a:ext>
            </a:extLst>
          </p:cNvPr>
          <p:cNvSpPr>
            <a:spLocks noChangeAspect="1"/>
          </p:cNvSpPr>
          <p:nvPr/>
        </p:nvSpPr>
        <p:spPr>
          <a:xfrm>
            <a:off x="9271451" y="364049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CCF4901-9BFF-E16A-98CF-0C520AFB0459}"/>
              </a:ext>
            </a:extLst>
          </p:cNvPr>
          <p:cNvSpPr>
            <a:spLocks noChangeAspect="1"/>
          </p:cNvSpPr>
          <p:nvPr/>
        </p:nvSpPr>
        <p:spPr>
          <a:xfrm>
            <a:off x="9271451" y="3001501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E48521F5-26D3-BFA7-ADC3-E37794DEB4FD}"/>
              </a:ext>
            </a:extLst>
          </p:cNvPr>
          <p:cNvSpPr>
            <a:spLocks noChangeAspect="1"/>
          </p:cNvSpPr>
          <p:nvPr/>
        </p:nvSpPr>
        <p:spPr>
          <a:xfrm>
            <a:off x="8936171" y="10651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12326DE3-A8B5-98E6-FAD4-147DF6B19423}"/>
              </a:ext>
            </a:extLst>
          </p:cNvPr>
          <p:cNvSpPr>
            <a:spLocks noChangeAspect="1"/>
          </p:cNvSpPr>
          <p:nvPr/>
        </p:nvSpPr>
        <p:spPr>
          <a:xfrm>
            <a:off x="8303143" y="10651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9E2242D6-1B76-3F5E-1CA2-84B976D92BBC}"/>
              </a:ext>
            </a:extLst>
          </p:cNvPr>
          <p:cNvSpPr>
            <a:spLocks noChangeAspect="1"/>
          </p:cNvSpPr>
          <p:nvPr/>
        </p:nvSpPr>
        <p:spPr>
          <a:xfrm>
            <a:off x="7714314" y="10651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17A14B52-DB29-8D08-C5A6-5B15652E9FCB}"/>
              </a:ext>
            </a:extLst>
          </p:cNvPr>
          <p:cNvSpPr>
            <a:spLocks noChangeAspect="1"/>
          </p:cNvSpPr>
          <p:nvPr/>
        </p:nvSpPr>
        <p:spPr>
          <a:xfrm>
            <a:off x="6603064" y="10651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26A3E809-9445-26A4-F317-D80F820C2197}"/>
              </a:ext>
            </a:extLst>
          </p:cNvPr>
          <p:cNvSpPr>
            <a:spLocks noChangeAspect="1"/>
          </p:cNvSpPr>
          <p:nvPr/>
        </p:nvSpPr>
        <p:spPr>
          <a:xfrm>
            <a:off x="6014235" y="10651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371E34DE-AB83-22D0-E954-A941F456F33C}"/>
              </a:ext>
            </a:extLst>
          </p:cNvPr>
          <p:cNvSpPr>
            <a:spLocks noChangeAspect="1"/>
          </p:cNvSpPr>
          <p:nvPr/>
        </p:nvSpPr>
        <p:spPr>
          <a:xfrm>
            <a:off x="5481721" y="126841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4D23D474-6761-8E42-3F71-EE6627B92153}"/>
              </a:ext>
            </a:extLst>
          </p:cNvPr>
          <p:cNvSpPr>
            <a:spLocks noChangeAspect="1"/>
          </p:cNvSpPr>
          <p:nvPr/>
        </p:nvSpPr>
        <p:spPr>
          <a:xfrm>
            <a:off x="3687578" y="10651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353D39D9-B1D5-EB69-6F55-DAEF317B3041}"/>
              </a:ext>
            </a:extLst>
          </p:cNvPr>
          <p:cNvSpPr>
            <a:spLocks noChangeAspect="1"/>
          </p:cNvSpPr>
          <p:nvPr/>
        </p:nvSpPr>
        <p:spPr>
          <a:xfrm>
            <a:off x="3098749" y="10651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EB509926-E531-DE3A-9C6B-63F66E53BDBB}"/>
              </a:ext>
            </a:extLst>
          </p:cNvPr>
          <p:cNvSpPr>
            <a:spLocks noChangeAspect="1"/>
          </p:cNvSpPr>
          <p:nvPr/>
        </p:nvSpPr>
        <p:spPr>
          <a:xfrm>
            <a:off x="2574507" y="10651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C241B5BD-F0AA-CDBA-0807-DD3341E0B376}"/>
              </a:ext>
            </a:extLst>
          </p:cNvPr>
          <p:cNvSpPr/>
          <p:nvPr/>
        </p:nvSpPr>
        <p:spPr>
          <a:xfrm>
            <a:off x="8439149" y="4510088"/>
            <a:ext cx="1069181" cy="1509712"/>
          </a:xfrm>
          <a:custGeom>
            <a:avLst/>
            <a:gdLst>
              <a:gd name="connsiteX0" fmla="*/ 0 w 1042988"/>
              <a:gd name="connsiteY0" fmla="*/ 438150 h 1509712"/>
              <a:gd name="connsiteX1" fmla="*/ 0 w 1042988"/>
              <a:gd name="connsiteY1" fmla="*/ 1509712 h 1509712"/>
              <a:gd name="connsiteX2" fmla="*/ 1042988 w 1042988"/>
              <a:gd name="connsiteY2" fmla="*/ 1509712 h 1509712"/>
              <a:gd name="connsiteX3" fmla="*/ 1042988 w 1042988"/>
              <a:gd name="connsiteY3" fmla="*/ 0 h 1509712"/>
              <a:gd name="connsiteX4" fmla="*/ 261938 w 1042988"/>
              <a:gd name="connsiteY4" fmla="*/ 0 h 1509712"/>
              <a:gd name="connsiteX5" fmla="*/ 261938 w 1042988"/>
              <a:gd name="connsiteY5" fmla="*/ 433387 h 1509712"/>
              <a:gd name="connsiteX6" fmla="*/ 0 w 1042988"/>
              <a:gd name="connsiteY6" fmla="*/ 438150 h 150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988" h="1509712">
                <a:moveTo>
                  <a:pt x="0" y="438150"/>
                </a:moveTo>
                <a:lnTo>
                  <a:pt x="0" y="1509712"/>
                </a:lnTo>
                <a:lnTo>
                  <a:pt x="1042988" y="1509712"/>
                </a:lnTo>
                <a:lnTo>
                  <a:pt x="1042988" y="0"/>
                </a:lnTo>
                <a:lnTo>
                  <a:pt x="261938" y="0"/>
                </a:lnTo>
                <a:lnTo>
                  <a:pt x="261938" y="433387"/>
                </a:lnTo>
                <a:lnTo>
                  <a:pt x="0" y="43815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CEE5FAB1-C03B-8106-6717-FA21E8BDE02F}"/>
              </a:ext>
            </a:extLst>
          </p:cNvPr>
          <p:cNvSpPr/>
          <p:nvPr/>
        </p:nvSpPr>
        <p:spPr>
          <a:xfrm>
            <a:off x="7524750" y="938213"/>
            <a:ext cx="1990725" cy="1504950"/>
          </a:xfrm>
          <a:custGeom>
            <a:avLst/>
            <a:gdLst>
              <a:gd name="connsiteX0" fmla="*/ 0 w 1990725"/>
              <a:gd name="connsiteY0" fmla="*/ 114300 h 1504950"/>
              <a:gd name="connsiteX1" fmla="*/ 0 w 1990725"/>
              <a:gd name="connsiteY1" fmla="*/ 1052512 h 1504950"/>
              <a:gd name="connsiteX2" fmla="*/ 1176338 w 1990725"/>
              <a:gd name="connsiteY2" fmla="*/ 1052512 h 1504950"/>
              <a:gd name="connsiteX3" fmla="*/ 1176338 w 1990725"/>
              <a:gd name="connsiteY3" fmla="*/ 1504950 h 1504950"/>
              <a:gd name="connsiteX4" fmla="*/ 1990725 w 1990725"/>
              <a:gd name="connsiteY4" fmla="*/ 1504950 h 1504950"/>
              <a:gd name="connsiteX5" fmla="*/ 1990725 w 1990725"/>
              <a:gd name="connsiteY5" fmla="*/ 0 h 1504950"/>
              <a:gd name="connsiteX6" fmla="*/ 609600 w 1990725"/>
              <a:gd name="connsiteY6" fmla="*/ 0 h 1504950"/>
              <a:gd name="connsiteX7" fmla="*/ 609600 w 1990725"/>
              <a:gd name="connsiteY7" fmla="*/ 128587 h 1504950"/>
              <a:gd name="connsiteX8" fmla="*/ 0 w 1990725"/>
              <a:gd name="connsiteY8" fmla="*/ 11430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0725" h="1504950">
                <a:moveTo>
                  <a:pt x="0" y="114300"/>
                </a:moveTo>
                <a:lnTo>
                  <a:pt x="0" y="1052512"/>
                </a:lnTo>
                <a:lnTo>
                  <a:pt x="1176338" y="1052512"/>
                </a:lnTo>
                <a:lnTo>
                  <a:pt x="1176338" y="1504950"/>
                </a:lnTo>
                <a:lnTo>
                  <a:pt x="1990725" y="1504950"/>
                </a:lnTo>
                <a:lnTo>
                  <a:pt x="1990725" y="0"/>
                </a:lnTo>
                <a:lnTo>
                  <a:pt x="609600" y="0"/>
                </a:lnTo>
                <a:lnTo>
                  <a:pt x="609600" y="128587"/>
                </a:lnTo>
                <a:lnTo>
                  <a:pt x="0" y="11430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70C3A92C-2832-C4B5-F780-2BD9EBACEF71}"/>
              </a:ext>
            </a:extLst>
          </p:cNvPr>
          <p:cNvSpPr>
            <a:spLocks noChangeAspect="1"/>
          </p:cNvSpPr>
          <p:nvPr/>
        </p:nvSpPr>
        <p:spPr>
          <a:xfrm>
            <a:off x="8465436" y="562169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C319A07E-46DA-4502-0908-03150A0E7AFA}"/>
              </a:ext>
            </a:extLst>
          </p:cNvPr>
          <p:cNvSpPr>
            <a:spLocks noChangeAspect="1"/>
          </p:cNvSpPr>
          <p:nvPr/>
        </p:nvSpPr>
        <p:spPr>
          <a:xfrm>
            <a:off x="8921699" y="562169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E049236A-2E02-B0DC-97C8-FF72434DD5C5}"/>
              </a:ext>
            </a:extLst>
          </p:cNvPr>
          <p:cNvSpPr>
            <a:spLocks noChangeAspect="1"/>
          </p:cNvSpPr>
          <p:nvPr/>
        </p:nvSpPr>
        <p:spPr>
          <a:xfrm>
            <a:off x="1389868" y="10651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94BFFED1-303D-73D7-8A72-0A21A7D4FE5D}"/>
              </a:ext>
            </a:extLst>
          </p:cNvPr>
          <p:cNvSpPr>
            <a:spLocks noChangeAspect="1"/>
          </p:cNvSpPr>
          <p:nvPr/>
        </p:nvSpPr>
        <p:spPr>
          <a:xfrm>
            <a:off x="745960" y="106517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7" name="자유형: 도형 46">
            <a:extLst>
              <a:ext uri="{FF2B5EF4-FFF2-40B4-BE49-F238E27FC236}">
                <a16:creationId xmlns:a16="http://schemas.microsoft.com/office/drawing/2014/main" id="{6706D4EC-6513-9BDC-7030-E564A2CE9157}"/>
              </a:ext>
            </a:extLst>
          </p:cNvPr>
          <p:cNvSpPr/>
          <p:nvPr/>
        </p:nvSpPr>
        <p:spPr>
          <a:xfrm>
            <a:off x="374650" y="958850"/>
            <a:ext cx="1397000" cy="1517650"/>
          </a:xfrm>
          <a:custGeom>
            <a:avLst/>
            <a:gdLst>
              <a:gd name="connsiteX0" fmla="*/ 0 w 1397000"/>
              <a:gd name="connsiteY0" fmla="*/ 6350 h 1517650"/>
              <a:gd name="connsiteX1" fmla="*/ 0 w 1397000"/>
              <a:gd name="connsiteY1" fmla="*/ 1504950 h 1517650"/>
              <a:gd name="connsiteX2" fmla="*/ 95250 w 1397000"/>
              <a:gd name="connsiteY2" fmla="*/ 1517650 h 1517650"/>
              <a:gd name="connsiteX3" fmla="*/ 857250 w 1397000"/>
              <a:gd name="connsiteY3" fmla="*/ 1517650 h 1517650"/>
              <a:gd name="connsiteX4" fmla="*/ 857250 w 1397000"/>
              <a:gd name="connsiteY4" fmla="*/ 1079500 h 1517650"/>
              <a:gd name="connsiteX5" fmla="*/ 1397000 w 1397000"/>
              <a:gd name="connsiteY5" fmla="*/ 1079500 h 1517650"/>
              <a:gd name="connsiteX6" fmla="*/ 1397000 w 1397000"/>
              <a:gd name="connsiteY6" fmla="*/ 0 h 1517650"/>
              <a:gd name="connsiteX7" fmla="*/ 0 w 1397000"/>
              <a:gd name="connsiteY7" fmla="*/ 6350 h 1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000" h="1517650">
                <a:moveTo>
                  <a:pt x="0" y="6350"/>
                </a:moveTo>
                <a:lnTo>
                  <a:pt x="0" y="1504950"/>
                </a:lnTo>
                <a:lnTo>
                  <a:pt x="95250" y="1517650"/>
                </a:lnTo>
                <a:lnTo>
                  <a:pt x="857250" y="1517650"/>
                </a:lnTo>
                <a:lnTo>
                  <a:pt x="857250" y="1079500"/>
                </a:lnTo>
                <a:lnTo>
                  <a:pt x="1397000" y="1079500"/>
                </a:lnTo>
                <a:lnTo>
                  <a:pt x="1397000" y="0"/>
                </a:lnTo>
                <a:lnTo>
                  <a:pt x="0" y="635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" name="곱하기 기호 4">
            <a:extLst>
              <a:ext uri="{FF2B5EF4-FFF2-40B4-BE49-F238E27FC236}">
                <a16:creationId xmlns:a16="http://schemas.microsoft.com/office/drawing/2014/main" id="{2C7B9DF2-DBB6-5040-73BE-1E40A38AC908}"/>
              </a:ext>
            </a:extLst>
          </p:cNvPr>
          <p:cNvSpPr/>
          <p:nvPr/>
        </p:nvSpPr>
        <p:spPr>
          <a:xfrm>
            <a:off x="3779520" y="558546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" name="곱하기 기호 5">
            <a:extLst>
              <a:ext uri="{FF2B5EF4-FFF2-40B4-BE49-F238E27FC236}">
                <a16:creationId xmlns:a16="http://schemas.microsoft.com/office/drawing/2014/main" id="{B86C3F8F-E471-88CE-FE6C-E735DC988737}"/>
              </a:ext>
            </a:extLst>
          </p:cNvPr>
          <p:cNvSpPr/>
          <p:nvPr/>
        </p:nvSpPr>
        <p:spPr>
          <a:xfrm>
            <a:off x="4648200" y="558546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" name="곱하기 기호 6">
            <a:extLst>
              <a:ext uri="{FF2B5EF4-FFF2-40B4-BE49-F238E27FC236}">
                <a16:creationId xmlns:a16="http://schemas.microsoft.com/office/drawing/2014/main" id="{A04DBEB6-81C4-7744-C1C3-82428975B494}"/>
              </a:ext>
            </a:extLst>
          </p:cNvPr>
          <p:cNvSpPr/>
          <p:nvPr/>
        </p:nvSpPr>
        <p:spPr>
          <a:xfrm>
            <a:off x="4792980" y="124206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곱하기 기호 7">
            <a:extLst>
              <a:ext uri="{FF2B5EF4-FFF2-40B4-BE49-F238E27FC236}">
                <a16:creationId xmlns:a16="http://schemas.microsoft.com/office/drawing/2014/main" id="{1FED87B5-7C2C-F68D-D916-2BAC10477B21}"/>
              </a:ext>
            </a:extLst>
          </p:cNvPr>
          <p:cNvSpPr/>
          <p:nvPr/>
        </p:nvSpPr>
        <p:spPr>
          <a:xfrm>
            <a:off x="4213860" y="124206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6" name="곱하기 기호 15">
            <a:extLst>
              <a:ext uri="{FF2B5EF4-FFF2-40B4-BE49-F238E27FC236}">
                <a16:creationId xmlns:a16="http://schemas.microsoft.com/office/drawing/2014/main" id="{9E0F5507-3E4E-1534-0E25-AF9F4951DC02}"/>
              </a:ext>
            </a:extLst>
          </p:cNvPr>
          <p:cNvSpPr/>
          <p:nvPr/>
        </p:nvSpPr>
        <p:spPr>
          <a:xfrm>
            <a:off x="1051560" y="306324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8" name="곱하기 기호 17">
            <a:extLst>
              <a:ext uri="{FF2B5EF4-FFF2-40B4-BE49-F238E27FC236}">
                <a16:creationId xmlns:a16="http://schemas.microsoft.com/office/drawing/2014/main" id="{F3D2ACEC-D4F7-2877-856A-657139933E9A}"/>
              </a:ext>
            </a:extLst>
          </p:cNvPr>
          <p:cNvSpPr/>
          <p:nvPr/>
        </p:nvSpPr>
        <p:spPr>
          <a:xfrm>
            <a:off x="1051560" y="362712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C7107B-1D0E-688F-FDFA-9445BBD67112}"/>
              </a:ext>
            </a:extLst>
          </p:cNvPr>
          <p:cNvSpPr txBox="1"/>
          <p:nvPr/>
        </p:nvSpPr>
        <p:spPr>
          <a:xfrm>
            <a:off x="0" y="6410456"/>
            <a:ext cx="990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800"/>
            </a:lvl1pPr>
          </a:lstStyle>
          <a:p>
            <a:r>
              <a:rPr lang="ko-KR" altLang="en-US" dirty="0"/>
              <a:t>① </a:t>
            </a:r>
            <a:r>
              <a:rPr lang="en-US" altLang="ko-KR" dirty="0"/>
              <a:t>203/204, 212/213, 220/221, 229/230 </a:t>
            </a:r>
            <a:r>
              <a:rPr lang="ko-KR" altLang="en-US" dirty="0"/>
              <a:t>간 벽은 방화구획으로 철거 불가</a:t>
            </a:r>
            <a:endParaRPr lang="en-US" altLang="ko-KR" dirty="0"/>
          </a:p>
          <a:p>
            <a:r>
              <a:rPr lang="ko-KR" altLang="en-US" dirty="0"/>
              <a:t>② 지하</a:t>
            </a:r>
            <a:r>
              <a:rPr lang="en-US" altLang="ko-KR" dirty="0"/>
              <a:t>1</a:t>
            </a:r>
            <a:r>
              <a:rPr lang="ko-KR" altLang="en-US" dirty="0"/>
              <a:t>층</a:t>
            </a:r>
            <a:r>
              <a:rPr lang="en-US" altLang="ko-KR" dirty="0"/>
              <a:t>~</a:t>
            </a:r>
            <a:r>
              <a:rPr lang="ko-KR" altLang="en-US" dirty="0"/>
              <a:t>지상</a:t>
            </a:r>
            <a:r>
              <a:rPr lang="en-US" altLang="ko-KR" dirty="0"/>
              <a:t>7</a:t>
            </a:r>
            <a:r>
              <a:rPr lang="ko-KR" altLang="en-US" dirty="0"/>
              <a:t>층 지식산업센터</a:t>
            </a:r>
            <a:r>
              <a:rPr lang="en-US" altLang="ko-KR" dirty="0"/>
              <a:t>(</a:t>
            </a:r>
            <a:r>
              <a:rPr lang="ko-KR" altLang="en-US" dirty="0"/>
              <a:t>제조형</a:t>
            </a:r>
            <a:r>
              <a:rPr lang="en-US" altLang="ko-KR" dirty="0"/>
              <a:t>)</a:t>
            </a:r>
            <a:r>
              <a:rPr lang="ko-KR" altLang="en-US" dirty="0"/>
              <a:t>의 호실 출입문의 크기</a:t>
            </a:r>
            <a:r>
              <a:rPr lang="en-US" altLang="ko-KR" dirty="0"/>
              <a:t>(</a:t>
            </a:r>
            <a:r>
              <a:rPr lang="ko-KR" altLang="en-US" dirty="0"/>
              <a:t>폭 약 </a:t>
            </a:r>
            <a:r>
              <a:rPr lang="en-US" altLang="ko-KR" dirty="0"/>
              <a:t>2.5m x </a:t>
            </a:r>
            <a:r>
              <a:rPr lang="ko-KR" altLang="en-US" dirty="0"/>
              <a:t>높이 약 </a:t>
            </a:r>
            <a:r>
              <a:rPr lang="en-US" altLang="ko-KR" dirty="0"/>
              <a:t>3.0m) </a:t>
            </a:r>
            <a:r>
              <a:rPr lang="ko-KR" altLang="en-US" dirty="0"/>
              <a:t>및 위치에 따라 차량의 출입에 제한이 있을 수 있음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※ 235</a:t>
            </a:r>
            <a:r>
              <a:rPr lang="ko-KR" altLang="en-US" dirty="0"/>
              <a:t>호는 창고임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BDA1EA26-61FF-59E4-7781-AB06E55E9D4B}"/>
              </a:ext>
            </a:extLst>
          </p:cNvPr>
          <p:cNvSpPr>
            <a:spLocks noChangeAspect="1"/>
          </p:cNvSpPr>
          <p:nvPr/>
        </p:nvSpPr>
        <p:spPr>
          <a:xfrm>
            <a:off x="7105968" y="106517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9172B623-BE79-686A-3DE5-E6914ED3ED45}"/>
              </a:ext>
            </a:extLst>
          </p:cNvPr>
          <p:cNvSpPr>
            <a:spLocks noChangeAspect="1"/>
          </p:cNvSpPr>
          <p:nvPr/>
        </p:nvSpPr>
        <p:spPr>
          <a:xfrm>
            <a:off x="1966002" y="106517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3AA3B4EE-3383-EBD5-17DD-305E25EF5B04}"/>
              </a:ext>
            </a:extLst>
          </p:cNvPr>
          <p:cNvSpPr>
            <a:spLocks noChangeAspect="1"/>
          </p:cNvSpPr>
          <p:nvPr/>
        </p:nvSpPr>
        <p:spPr>
          <a:xfrm>
            <a:off x="2549107" y="3548280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F333773A-FCB5-9602-2D14-886499D58550}"/>
              </a:ext>
            </a:extLst>
          </p:cNvPr>
          <p:cNvSpPr>
            <a:spLocks noChangeAspect="1"/>
          </p:cNvSpPr>
          <p:nvPr/>
        </p:nvSpPr>
        <p:spPr>
          <a:xfrm>
            <a:off x="5006977" y="5621699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A9086E38-7EF8-A09E-117D-599C3D332AA2}"/>
              </a:ext>
            </a:extLst>
          </p:cNvPr>
          <p:cNvGrpSpPr/>
          <p:nvPr/>
        </p:nvGrpSpPr>
        <p:grpSpPr>
          <a:xfrm rot="5400000">
            <a:off x="225345" y="5986854"/>
            <a:ext cx="308466" cy="621842"/>
            <a:chOff x="-1405044" y="836887"/>
            <a:chExt cx="308466" cy="621842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CDFEE7FD-5461-B083-7C48-222C8DC3645C}"/>
                </a:ext>
              </a:extLst>
            </p:cNvPr>
            <p:cNvSpPr/>
            <p:nvPr/>
          </p:nvSpPr>
          <p:spPr>
            <a:xfrm>
              <a:off x="-1405044" y="966286"/>
              <a:ext cx="230832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3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4</a:t>
              </a:r>
              <a:endParaRPr lang="ko-KR" altLang="en-US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451A6CBA-2B5E-3C59-F815-A9403339480A}"/>
                </a:ext>
              </a:extLst>
            </p:cNvPr>
            <p:cNvSpPr/>
            <p:nvPr/>
          </p:nvSpPr>
          <p:spPr>
            <a:xfrm>
              <a:off x="-1327410" y="836887"/>
              <a:ext cx="230832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1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N</a:t>
              </a:r>
              <a:endParaRPr lang="ko-KR" altLang="en-US" sz="1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06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31D08C9-DCE4-0D1D-1AEE-F63E40583B36}"/>
              </a:ext>
            </a:extLst>
          </p:cNvPr>
          <p:cNvSpPr/>
          <p:nvPr/>
        </p:nvSpPr>
        <p:spPr>
          <a:xfrm>
            <a:off x="381000" y="113777"/>
            <a:ext cx="3776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3F</a:t>
            </a:r>
            <a:endParaRPr lang="ko-KR" altLang="en-US" sz="3200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1A217AA-F319-6BA3-74DC-579E63CFA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24" y="958478"/>
            <a:ext cx="9109476" cy="5124822"/>
          </a:xfrm>
          <a:prstGeom prst="rect">
            <a:avLst/>
          </a:prstGeom>
        </p:spPr>
      </p:pic>
      <p:sp>
        <p:nvSpPr>
          <p:cNvPr id="3" name="타원 2">
            <a:extLst>
              <a:ext uri="{FF2B5EF4-FFF2-40B4-BE49-F238E27FC236}">
                <a16:creationId xmlns:a16="http://schemas.microsoft.com/office/drawing/2014/main" id="{6DCBEE36-86DE-A499-F30F-07BF62431DFE}"/>
              </a:ext>
            </a:extLst>
          </p:cNvPr>
          <p:cNvSpPr>
            <a:spLocks noChangeAspect="1"/>
          </p:cNvSpPr>
          <p:nvPr/>
        </p:nvSpPr>
        <p:spPr>
          <a:xfrm>
            <a:off x="2577300" y="559338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AB27EB3E-5E03-52B9-4EE0-CFE5C4474565}"/>
              </a:ext>
            </a:extLst>
          </p:cNvPr>
          <p:cNvSpPr>
            <a:spLocks noChangeAspect="1"/>
          </p:cNvSpPr>
          <p:nvPr/>
        </p:nvSpPr>
        <p:spPr>
          <a:xfrm>
            <a:off x="3179280" y="559338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828AE998-07B3-91E7-52AB-20B32F948F1B}"/>
              </a:ext>
            </a:extLst>
          </p:cNvPr>
          <p:cNvSpPr>
            <a:spLocks noChangeAspect="1"/>
          </p:cNvSpPr>
          <p:nvPr/>
        </p:nvSpPr>
        <p:spPr>
          <a:xfrm>
            <a:off x="3735540" y="559338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ECF06006-A6E5-ABC7-2D3D-D5EC9F966DBC}"/>
              </a:ext>
            </a:extLst>
          </p:cNvPr>
          <p:cNvSpPr>
            <a:spLocks noChangeAspect="1"/>
          </p:cNvSpPr>
          <p:nvPr/>
        </p:nvSpPr>
        <p:spPr>
          <a:xfrm>
            <a:off x="4249634" y="559338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558BAD67-1542-0496-DD88-20442E068BE3}"/>
              </a:ext>
            </a:extLst>
          </p:cNvPr>
          <p:cNvSpPr>
            <a:spLocks noChangeAspect="1"/>
          </p:cNvSpPr>
          <p:nvPr/>
        </p:nvSpPr>
        <p:spPr>
          <a:xfrm>
            <a:off x="4926274" y="559338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00E02455-9770-912F-72F2-3C6C8B27D43F}"/>
              </a:ext>
            </a:extLst>
          </p:cNvPr>
          <p:cNvSpPr>
            <a:spLocks noChangeAspect="1"/>
          </p:cNvSpPr>
          <p:nvPr/>
        </p:nvSpPr>
        <p:spPr>
          <a:xfrm>
            <a:off x="5440368" y="559338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239D8AE3-A34F-6D47-16C1-92AE64A24385}"/>
              </a:ext>
            </a:extLst>
          </p:cNvPr>
          <p:cNvSpPr>
            <a:spLocks noChangeAspect="1"/>
          </p:cNvSpPr>
          <p:nvPr/>
        </p:nvSpPr>
        <p:spPr>
          <a:xfrm>
            <a:off x="6034903" y="559338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6631FBF6-21B2-5FF5-B759-DB936D1E2437}"/>
              </a:ext>
            </a:extLst>
          </p:cNvPr>
          <p:cNvSpPr>
            <a:spLocks noChangeAspect="1"/>
          </p:cNvSpPr>
          <p:nvPr/>
        </p:nvSpPr>
        <p:spPr>
          <a:xfrm>
            <a:off x="6548997" y="559338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07AB3221-25BD-3E4B-4A45-FFDB91F6B1D0}"/>
              </a:ext>
            </a:extLst>
          </p:cNvPr>
          <p:cNvSpPr>
            <a:spLocks noChangeAspect="1"/>
          </p:cNvSpPr>
          <p:nvPr/>
        </p:nvSpPr>
        <p:spPr>
          <a:xfrm>
            <a:off x="7157857" y="559338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BF925615-740E-4459-FD34-97EF7494A00C}"/>
              </a:ext>
            </a:extLst>
          </p:cNvPr>
          <p:cNvSpPr>
            <a:spLocks noChangeAspect="1"/>
          </p:cNvSpPr>
          <p:nvPr/>
        </p:nvSpPr>
        <p:spPr>
          <a:xfrm>
            <a:off x="7671951" y="559338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B4539818-BC5F-3108-D1F9-3FCC84517079}"/>
              </a:ext>
            </a:extLst>
          </p:cNvPr>
          <p:cNvSpPr>
            <a:spLocks noChangeAspect="1"/>
          </p:cNvSpPr>
          <p:nvPr/>
        </p:nvSpPr>
        <p:spPr>
          <a:xfrm>
            <a:off x="8460877" y="559338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22EC7CD9-C44E-E329-F6DB-3A3162E6D815}"/>
              </a:ext>
            </a:extLst>
          </p:cNvPr>
          <p:cNvSpPr>
            <a:spLocks noChangeAspect="1"/>
          </p:cNvSpPr>
          <p:nvPr/>
        </p:nvSpPr>
        <p:spPr>
          <a:xfrm>
            <a:off x="8974971" y="559338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D4BE5E6-D22F-1590-4C6C-626ACA5A9DAA}"/>
              </a:ext>
            </a:extLst>
          </p:cNvPr>
          <p:cNvSpPr>
            <a:spLocks noChangeAspect="1"/>
          </p:cNvSpPr>
          <p:nvPr/>
        </p:nvSpPr>
        <p:spPr>
          <a:xfrm>
            <a:off x="9199842" y="3119826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CB403003-BE66-A04B-DF2E-03E022D957F5}"/>
              </a:ext>
            </a:extLst>
          </p:cNvPr>
          <p:cNvSpPr>
            <a:spLocks noChangeAspect="1"/>
          </p:cNvSpPr>
          <p:nvPr/>
        </p:nvSpPr>
        <p:spPr>
          <a:xfrm>
            <a:off x="9199842" y="364049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704A5D01-818A-6546-8C9C-8F59782F1FE1}"/>
              </a:ext>
            </a:extLst>
          </p:cNvPr>
          <p:cNvSpPr/>
          <p:nvPr/>
        </p:nvSpPr>
        <p:spPr>
          <a:xfrm>
            <a:off x="2420471" y="4491318"/>
            <a:ext cx="7109011" cy="1550894"/>
          </a:xfrm>
          <a:custGeom>
            <a:avLst/>
            <a:gdLst>
              <a:gd name="connsiteX0" fmla="*/ 0 w 7109011"/>
              <a:gd name="connsiteY0" fmla="*/ 475129 h 1550894"/>
              <a:gd name="connsiteX1" fmla="*/ 0 w 7109011"/>
              <a:gd name="connsiteY1" fmla="*/ 1550894 h 1550894"/>
              <a:gd name="connsiteX2" fmla="*/ 7109011 w 7109011"/>
              <a:gd name="connsiteY2" fmla="*/ 1550894 h 1550894"/>
              <a:gd name="connsiteX3" fmla="*/ 7109011 w 7109011"/>
              <a:gd name="connsiteY3" fmla="*/ 0 h 1550894"/>
              <a:gd name="connsiteX4" fmla="*/ 6266329 w 7109011"/>
              <a:gd name="connsiteY4" fmla="*/ 0 h 1550894"/>
              <a:gd name="connsiteX5" fmla="*/ 6266329 w 7109011"/>
              <a:gd name="connsiteY5" fmla="*/ 484094 h 1550894"/>
              <a:gd name="connsiteX6" fmla="*/ 0 w 7109011"/>
              <a:gd name="connsiteY6" fmla="*/ 475129 h 155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011" h="1550894">
                <a:moveTo>
                  <a:pt x="0" y="475129"/>
                </a:moveTo>
                <a:lnTo>
                  <a:pt x="0" y="1550894"/>
                </a:lnTo>
                <a:lnTo>
                  <a:pt x="7109011" y="1550894"/>
                </a:lnTo>
                <a:lnTo>
                  <a:pt x="7109011" y="0"/>
                </a:lnTo>
                <a:lnTo>
                  <a:pt x="6266329" y="0"/>
                </a:lnTo>
                <a:lnTo>
                  <a:pt x="6266329" y="484094"/>
                </a:lnTo>
                <a:lnTo>
                  <a:pt x="0" y="475129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AFD2445-3075-80D2-BBA6-CC735B1B6167}"/>
              </a:ext>
            </a:extLst>
          </p:cNvPr>
          <p:cNvSpPr/>
          <p:nvPr/>
        </p:nvSpPr>
        <p:spPr>
          <a:xfrm>
            <a:off x="8568877" y="2904565"/>
            <a:ext cx="921599" cy="1201270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ECC2F0-A731-E75F-9CD2-15417856ECAE}"/>
              </a:ext>
            </a:extLst>
          </p:cNvPr>
          <p:cNvSpPr txBox="1"/>
          <p:nvPr/>
        </p:nvSpPr>
        <p:spPr>
          <a:xfrm>
            <a:off x="-2177" y="6519446"/>
            <a:ext cx="99081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800"/>
            </a:lvl1pPr>
          </a:lstStyle>
          <a:p>
            <a:r>
              <a:rPr lang="ko-KR" altLang="en-US" dirty="0"/>
              <a:t>① </a:t>
            </a:r>
            <a:r>
              <a:rPr lang="en-US" altLang="ko-KR" dirty="0"/>
              <a:t>303/304, 312/313, 320/321, 329/330 </a:t>
            </a:r>
            <a:r>
              <a:rPr lang="ko-KR" altLang="en-US" dirty="0"/>
              <a:t>간 벽은 방화구획으로 철거 불가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② </a:t>
            </a:r>
            <a:r>
              <a:rPr lang="ko-KR" altLang="en-US" dirty="0"/>
              <a:t>지하</a:t>
            </a:r>
            <a:r>
              <a:rPr lang="en-US" altLang="ko-KR" dirty="0"/>
              <a:t>1</a:t>
            </a:r>
            <a:r>
              <a:rPr lang="ko-KR" altLang="en-US" dirty="0"/>
              <a:t>층</a:t>
            </a:r>
            <a:r>
              <a:rPr lang="en-US" altLang="ko-KR" dirty="0"/>
              <a:t>~</a:t>
            </a:r>
            <a:r>
              <a:rPr lang="ko-KR" altLang="en-US" dirty="0"/>
              <a:t>지상</a:t>
            </a:r>
            <a:r>
              <a:rPr lang="en-US" altLang="ko-KR" dirty="0"/>
              <a:t>7</a:t>
            </a:r>
            <a:r>
              <a:rPr lang="ko-KR" altLang="en-US" dirty="0"/>
              <a:t>층 지식산업센터</a:t>
            </a:r>
            <a:r>
              <a:rPr lang="en-US" altLang="ko-KR" dirty="0"/>
              <a:t>(</a:t>
            </a:r>
            <a:r>
              <a:rPr lang="ko-KR" altLang="en-US" dirty="0"/>
              <a:t>제조형</a:t>
            </a:r>
            <a:r>
              <a:rPr lang="en-US" altLang="ko-KR" dirty="0"/>
              <a:t>)</a:t>
            </a:r>
            <a:r>
              <a:rPr lang="ko-KR" altLang="en-US" dirty="0"/>
              <a:t>의 호실 출입문의 크기</a:t>
            </a:r>
            <a:r>
              <a:rPr lang="en-US" altLang="ko-KR" dirty="0"/>
              <a:t>(</a:t>
            </a:r>
            <a:r>
              <a:rPr lang="ko-KR" altLang="en-US" dirty="0"/>
              <a:t>폭 약 </a:t>
            </a:r>
            <a:r>
              <a:rPr lang="en-US" altLang="ko-KR" dirty="0"/>
              <a:t>2.5m x </a:t>
            </a:r>
            <a:r>
              <a:rPr lang="ko-KR" altLang="en-US" dirty="0"/>
              <a:t>높이 약 </a:t>
            </a:r>
            <a:r>
              <a:rPr lang="en-US" altLang="ko-KR" dirty="0"/>
              <a:t>3.0m) </a:t>
            </a:r>
            <a:r>
              <a:rPr lang="ko-KR" altLang="en-US" dirty="0"/>
              <a:t>및 위치에 따라 차량의 출입에 제한이 있을 수 있음</a:t>
            </a: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6781B837-A551-2797-155B-19A88939A317}"/>
              </a:ext>
            </a:extLst>
          </p:cNvPr>
          <p:cNvSpPr>
            <a:spLocks noChangeAspect="1"/>
          </p:cNvSpPr>
          <p:nvPr/>
        </p:nvSpPr>
        <p:spPr>
          <a:xfrm>
            <a:off x="768369" y="559338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AF021F10-A893-69BD-68C7-6FD0DC212E30}"/>
              </a:ext>
            </a:extLst>
          </p:cNvPr>
          <p:cNvSpPr>
            <a:spLocks noChangeAspect="1"/>
          </p:cNvSpPr>
          <p:nvPr/>
        </p:nvSpPr>
        <p:spPr>
          <a:xfrm>
            <a:off x="1437458" y="559338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1F5F733F-4E20-E3D2-7030-0A95F799D08D}"/>
              </a:ext>
            </a:extLst>
          </p:cNvPr>
          <p:cNvSpPr>
            <a:spLocks noChangeAspect="1"/>
          </p:cNvSpPr>
          <p:nvPr/>
        </p:nvSpPr>
        <p:spPr>
          <a:xfrm>
            <a:off x="2010384" y="559338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3EE544E9-8F5B-205E-327C-53F151AC53AC}"/>
              </a:ext>
            </a:extLst>
          </p:cNvPr>
          <p:cNvSpPr>
            <a:spLocks noChangeAspect="1"/>
          </p:cNvSpPr>
          <p:nvPr/>
        </p:nvSpPr>
        <p:spPr>
          <a:xfrm>
            <a:off x="8974971" y="107537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2ADC19E9-66E5-F662-A0AF-DAAA326D635F}"/>
              </a:ext>
            </a:extLst>
          </p:cNvPr>
          <p:cNvSpPr>
            <a:spLocks noChangeAspect="1"/>
          </p:cNvSpPr>
          <p:nvPr/>
        </p:nvSpPr>
        <p:spPr>
          <a:xfrm>
            <a:off x="8352877" y="107537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FB5BE647-88FE-DA4B-055D-EE7E5F076E9D}"/>
              </a:ext>
            </a:extLst>
          </p:cNvPr>
          <p:cNvSpPr>
            <a:spLocks noChangeAspect="1"/>
          </p:cNvSpPr>
          <p:nvPr/>
        </p:nvSpPr>
        <p:spPr>
          <a:xfrm>
            <a:off x="7779951" y="107537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66C38A34-7CE6-E32F-002F-95F360E2C798}"/>
              </a:ext>
            </a:extLst>
          </p:cNvPr>
          <p:cNvSpPr>
            <a:spLocks noChangeAspect="1"/>
          </p:cNvSpPr>
          <p:nvPr/>
        </p:nvSpPr>
        <p:spPr>
          <a:xfrm>
            <a:off x="7157857" y="107537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05418CB9-2845-DA5C-D970-E870A95186E6}"/>
              </a:ext>
            </a:extLst>
          </p:cNvPr>
          <p:cNvSpPr>
            <a:spLocks noChangeAspect="1"/>
          </p:cNvSpPr>
          <p:nvPr/>
        </p:nvSpPr>
        <p:spPr>
          <a:xfrm>
            <a:off x="6630810" y="107537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F6A19A26-0B2A-4EFF-FE13-BED3BD2935A4}"/>
              </a:ext>
            </a:extLst>
          </p:cNvPr>
          <p:cNvSpPr>
            <a:spLocks noChangeAspect="1"/>
          </p:cNvSpPr>
          <p:nvPr/>
        </p:nvSpPr>
        <p:spPr>
          <a:xfrm>
            <a:off x="6034903" y="107537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882F9056-9C17-7BED-1D43-BEB55EDEBA5B}"/>
              </a:ext>
            </a:extLst>
          </p:cNvPr>
          <p:cNvSpPr>
            <a:spLocks noChangeAspect="1"/>
          </p:cNvSpPr>
          <p:nvPr/>
        </p:nvSpPr>
        <p:spPr>
          <a:xfrm>
            <a:off x="5461977" y="1226391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DAA18DC1-1115-2C27-B71A-9B230DBC7E90}"/>
              </a:ext>
            </a:extLst>
          </p:cNvPr>
          <p:cNvSpPr>
            <a:spLocks noChangeAspect="1"/>
          </p:cNvSpPr>
          <p:nvPr/>
        </p:nvSpPr>
        <p:spPr>
          <a:xfrm>
            <a:off x="4926274" y="1226391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52471F8C-352A-1A20-2364-03304C568099}"/>
              </a:ext>
            </a:extLst>
          </p:cNvPr>
          <p:cNvSpPr>
            <a:spLocks noChangeAspect="1"/>
          </p:cNvSpPr>
          <p:nvPr/>
        </p:nvSpPr>
        <p:spPr>
          <a:xfrm>
            <a:off x="4293144" y="1226391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129DE960-9437-1C76-E094-D748682EA9F5}"/>
              </a:ext>
            </a:extLst>
          </p:cNvPr>
          <p:cNvSpPr>
            <a:spLocks noChangeAspect="1"/>
          </p:cNvSpPr>
          <p:nvPr/>
        </p:nvSpPr>
        <p:spPr>
          <a:xfrm>
            <a:off x="3789104" y="107537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914719B8-837A-172C-CF67-33D886C28216}"/>
              </a:ext>
            </a:extLst>
          </p:cNvPr>
          <p:cNvSpPr>
            <a:spLocks noChangeAspect="1"/>
          </p:cNvSpPr>
          <p:nvPr/>
        </p:nvSpPr>
        <p:spPr>
          <a:xfrm>
            <a:off x="3112355" y="107537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A26A454D-F6F1-54DE-EAF6-A1FA9C5B415F}"/>
              </a:ext>
            </a:extLst>
          </p:cNvPr>
          <p:cNvSpPr>
            <a:spLocks noChangeAspect="1"/>
          </p:cNvSpPr>
          <p:nvPr/>
        </p:nvSpPr>
        <p:spPr>
          <a:xfrm>
            <a:off x="2624448" y="107537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34CF81A9-4430-B8B6-0F6A-8977B1649C34}"/>
              </a:ext>
            </a:extLst>
          </p:cNvPr>
          <p:cNvSpPr>
            <a:spLocks noChangeAspect="1"/>
          </p:cNvSpPr>
          <p:nvPr/>
        </p:nvSpPr>
        <p:spPr>
          <a:xfrm>
            <a:off x="1991318" y="107537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4F9DFDFC-3144-FCB7-593E-DD67D2CB268C}"/>
              </a:ext>
            </a:extLst>
          </p:cNvPr>
          <p:cNvSpPr>
            <a:spLocks noChangeAspect="1"/>
          </p:cNvSpPr>
          <p:nvPr/>
        </p:nvSpPr>
        <p:spPr>
          <a:xfrm>
            <a:off x="1413280" y="107537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80CBADF0-9787-2A64-744A-7182B686D7A0}"/>
              </a:ext>
            </a:extLst>
          </p:cNvPr>
          <p:cNvSpPr>
            <a:spLocks noChangeAspect="1"/>
          </p:cNvSpPr>
          <p:nvPr/>
        </p:nvSpPr>
        <p:spPr>
          <a:xfrm>
            <a:off x="806402" y="107537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55D1969B-1DCF-6FF9-4781-4E087B31B709}"/>
              </a:ext>
            </a:extLst>
          </p:cNvPr>
          <p:cNvSpPr>
            <a:spLocks noChangeAspect="1"/>
          </p:cNvSpPr>
          <p:nvPr/>
        </p:nvSpPr>
        <p:spPr>
          <a:xfrm>
            <a:off x="552369" y="3119826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D96FF064-68EA-AC5D-FAFD-25251E86BED6}"/>
              </a:ext>
            </a:extLst>
          </p:cNvPr>
          <p:cNvSpPr>
            <a:spLocks noChangeAspect="1"/>
          </p:cNvSpPr>
          <p:nvPr/>
        </p:nvSpPr>
        <p:spPr>
          <a:xfrm>
            <a:off x="552369" y="3640499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513ED425-FCB2-F46D-5BAB-96A9EFE2F2FA}"/>
              </a:ext>
            </a:extLst>
          </p:cNvPr>
          <p:cNvGrpSpPr/>
          <p:nvPr/>
        </p:nvGrpSpPr>
        <p:grpSpPr>
          <a:xfrm rot="5400000">
            <a:off x="225345" y="6038610"/>
            <a:ext cx="308466" cy="621842"/>
            <a:chOff x="-1405044" y="836887"/>
            <a:chExt cx="308466" cy="621842"/>
          </a:xfrm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81BD99BB-1062-CF34-4838-945BF65E7C87}"/>
                </a:ext>
              </a:extLst>
            </p:cNvPr>
            <p:cNvSpPr/>
            <p:nvPr/>
          </p:nvSpPr>
          <p:spPr>
            <a:xfrm>
              <a:off x="-1405044" y="966286"/>
              <a:ext cx="230832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3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4</a:t>
              </a:r>
              <a:endParaRPr lang="ko-KR" altLang="en-US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B360406E-0B4C-5D30-62F4-AC49BBECA1BC}"/>
                </a:ext>
              </a:extLst>
            </p:cNvPr>
            <p:cNvSpPr/>
            <p:nvPr/>
          </p:nvSpPr>
          <p:spPr>
            <a:xfrm>
              <a:off x="-1327410" y="836887"/>
              <a:ext cx="230832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1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N</a:t>
              </a:r>
              <a:endParaRPr lang="ko-KR" altLang="en-US" sz="1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355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294C19C-4BF7-678C-9C8D-B7A2A9CE3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44" y="950912"/>
            <a:ext cx="9177255" cy="516295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9D32E8E-1750-B209-2CFC-127F2470B751}"/>
              </a:ext>
            </a:extLst>
          </p:cNvPr>
          <p:cNvSpPr/>
          <p:nvPr/>
        </p:nvSpPr>
        <p:spPr>
          <a:xfrm>
            <a:off x="381000" y="113777"/>
            <a:ext cx="3776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4F</a:t>
            </a:r>
            <a:endParaRPr lang="ko-KR" altLang="en-US" sz="3200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8E31D856-C34A-EF82-FE19-BE78DC55E759}"/>
              </a:ext>
            </a:extLst>
          </p:cNvPr>
          <p:cNvSpPr>
            <a:spLocks noChangeAspect="1"/>
          </p:cNvSpPr>
          <p:nvPr/>
        </p:nvSpPr>
        <p:spPr>
          <a:xfrm>
            <a:off x="732625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AC91B029-DBD7-3EF7-2C72-70100BCA9C0C}"/>
              </a:ext>
            </a:extLst>
          </p:cNvPr>
          <p:cNvSpPr>
            <a:spLocks noChangeAspect="1"/>
          </p:cNvSpPr>
          <p:nvPr/>
        </p:nvSpPr>
        <p:spPr>
          <a:xfrm>
            <a:off x="1219156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85FC5626-2977-C6B6-F680-8E9EA6C315B0}"/>
              </a:ext>
            </a:extLst>
          </p:cNvPr>
          <p:cNvSpPr>
            <a:spLocks noChangeAspect="1"/>
          </p:cNvSpPr>
          <p:nvPr/>
        </p:nvSpPr>
        <p:spPr>
          <a:xfrm>
            <a:off x="1492868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7830595-0FA2-1FE5-6C2D-AB7AA712DFE2}"/>
              </a:ext>
            </a:extLst>
          </p:cNvPr>
          <p:cNvSpPr>
            <a:spLocks noChangeAspect="1"/>
          </p:cNvSpPr>
          <p:nvPr/>
        </p:nvSpPr>
        <p:spPr>
          <a:xfrm>
            <a:off x="1794493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5B19D4F7-40E1-377A-2438-38387AE5FAB4}"/>
              </a:ext>
            </a:extLst>
          </p:cNvPr>
          <p:cNvSpPr>
            <a:spLocks noChangeAspect="1"/>
          </p:cNvSpPr>
          <p:nvPr/>
        </p:nvSpPr>
        <p:spPr>
          <a:xfrm>
            <a:off x="2151859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7CF190E0-07A1-14BE-3A5E-4952CCDEABD4}"/>
              </a:ext>
            </a:extLst>
          </p:cNvPr>
          <p:cNvSpPr>
            <a:spLocks noChangeAspect="1"/>
          </p:cNvSpPr>
          <p:nvPr/>
        </p:nvSpPr>
        <p:spPr>
          <a:xfrm>
            <a:off x="2688434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906A3EDC-BCF5-B926-A6D6-197639DF771E}"/>
              </a:ext>
            </a:extLst>
          </p:cNvPr>
          <p:cNvSpPr>
            <a:spLocks noChangeAspect="1"/>
          </p:cNvSpPr>
          <p:nvPr/>
        </p:nvSpPr>
        <p:spPr>
          <a:xfrm>
            <a:off x="3117009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30EA8E29-416F-CA33-8D0D-B88D558140E7}"/>
              </a:ext>
            </a:extLst>
          </p:cNvPr>
          <p:cNvSpPr>
            <a:spLocks noChangeAspect="1"/>
          </p:cNvSpPr>
          <p:nvPr/>
        </p:nvSpPr>
        <p:spPr>
          <a:xfrm>
            <a:off x="3545584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F2D9DB0B-0834-4639-E5F6-D3DF35439A01}"/>
              </a:ext>
            </a:extLst>
          </p:cNvPr>
          <p:cNvSpPr>
            <a:spLocks noChangeAspect="1"/>
          </p:cNvSpPr>
          <p:nvPr/>
        </p:nvSpPr>
        <p:spPr>
          <a:xfrm>
            <a:off x="5024040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1D9B352F-EA3D-62AB-83B3-6AFA4BF274B0}"/>
              </a:ext>
            </a:extLst>
          </p:cNvPr>
          <p:cNvSpPr>
            <a:spLocks noChangeAspect="1"/>
          </p:cNvSpPr>
          <p:nvPr/>
        </p:nvSpPr>
        <p:spPr>
          <a:xfrm>
            <a:off x="6162278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41B06F3A-BC27-8F73-B5BC-2A68B0A32CCB}"/>
              </a:ext>
            </a:extLst>
          </p:cNvPr>
          <p:cNvSpPr>
            <a:spLocks noChangeAspect="1"/>
          </p:cNvSpPr>
          <p:nvPr/>
        </p:nvSpPr>
        <p:spPr>
          <a:xfrm>
            <a:off x="6597400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2DD6E6AF-77E8-1B63-CF8A-431686F85A0A}"/>
              </a:ext>
            </a:extLst>
          </p:cNvPr>
          <p:cNvSpPr>
            <a:spLocks noChangeAspect="1"/>
          </p:cNvSpPr>
          <p:nvPr/>
        </p:nvSpPr>
        <p:spPr>
          <a:xfrm>
            <a:off x="7286028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4003856-4BC4-3996-5B03-A6E0BD91EA11}"/>
              </a:ext>
            </a:extLst>
          </p:cNvPr>
          <p:cNvSpPr>
            <a:spLocks noChangeAspect="1"/>
          </p:cNvSpPr>
          <p:nvPr/>
        </p:nvSpPr>
        <p:spPr>
          <a:xfrm>
            <a:off x="7900041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2AB70FA0-D11C-9093-043F-E35849836DD1}"/>
              </a:ext>
            </a:extLst>
          </p:cNvPr>
          <p:cNvSpPr>
            <a:spLocks noChangeAspect="1"/>
          </p:cNvSpPr>
          <p:nvPr/>
        </p:nvSpPr>
        <p:spPr>
          <a:xfrm>
            <a:off x="8197132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0657648-2B2A-EA1D-D68C-7D4349CA5AFB}"/>
              </a:ext>
            </a:extLst>
          </p:cNvPr>
          <p:cNvSpPr>
            <a:spLocks noChangeAspect="1"/>
          </p:cNvSpPr>
          <p:nvPr/>
        </p:nvSpPr>
        <p:spPr>
          <a:xfrm>
            <a:off x="8490899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2A2E226-2E22-0D53-AB94-94328475E2A2}"/>
              </a:ext>
            </a:extLst>
          </p:cNvPr>
          <p:cNvSpPr>
            <a:spLocks noChangeAspect="1"/>
          </p:cNvSpPr>
          <p:nvPr/>
        </p:nvSpPr>
        <p:spPr>
          <a:xfrm>
            <a:off x="8957375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E3516EFD-7075-E3B6-469A-05BC1E018C9F}"/>
              </a:ext>
            </a:extLst>
          </p:cNvPr>
          <p:cNvSpPr>
            <a:spLocks noChangeAspect="1"/>
          </p:cNvSpPr>
          <p:nvPr/>
        </p:nvSpPr>
        <p:spPr>
          <a:xfrm>
            <a:off x="9221750" y="381783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A0192C5D-105D-E8C8-BBB7-E5016DA16F8E}"/>
              </a:ext>
            </a:extLst>
          </p:cNvPr>
          <p:cNvSpPr>
            <a:spLocks noChangeAspect="1"/>
          </p:cNvSpPr>
          <p:nvPr/>
        </p:nvSpPr>
        <p:spPr>
          <a:xfrm>
            <a:off x="9221750" y="34243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848F3A83-1612-C4AE-97EB-A08837845822}"/>
              </a:ext>
            </a:extLst>
          </p:cNvPr>
          <p:cNvSpPr>
            <a:spLocks noChangeAspect="1"/>
          </p:cNvSpPr>
          <p:nvPr/>
        </p:nvSpPr>
        <p:spPr>
          <a:xfrm>
            <a:off x="9221750" y="301166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E1475DBB-10E7-6155-43F1-21D20A5B8DDD}"/>
              </a:ext>
            </a:extLst>
          </p:cNvPr>
          <p:cNvSpPr>
            <a:spLocks noChangeAspect="1"/>
          </p:cNvSpPr>
          <p:nvPr/>
        </p:nvSpPr>
        <p:spPr>
          <a:xfrm>
            <a:off x="8964575" y="105241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5CCDF9D-4504-FED2-36EE-B7818D671965}"/>
              </a:ext>
            </a:extLst>
          </p:cNvPr>
          <p:cNvSpPr>
            <a:spLocks noChangeAspect="1"/>
          </p:cNvSpPr>
          <p:nvPr/>
        </p:nvSpPr>
        <p:spPr>
          <a:xfrm>
            <a:off x="6040003" y="105241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AB8693D-7B9D-CC69-31C3-03297EFCA64A}"/>
              </a:ext>
            </a:extLst>
          </p:cNvPr>
          <p:cNvSpPr>
            <a:spLocks noChangeAspect="1"/>
          </p:cNvSpPr>
          <p:nvPr/>
        </p:nvSpPr>
        <p:spPr>
          <a:xfrm>
            <a:off x="5469657" y="1304876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2CEAF5F0-154A-DE57-D819-40139DBF2F31}"/>
              </a:ext>
            </a:extLst>
          </p:cNvPr>
          <p:cNvSpPr>
            <a:spLocks noChangeAspect="1"/>
          </p:cNvSpPr>
          <p:nvPr/>
        </p:nvSpPr>
        <p:spPr>
          <a:xfrm>
            <a:off x="4916040" y="1304876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CF108917-E9A0-9CC4-AA82-F0251A826B11}"/>
              </a:ext>
            </a:extLst>
          </p:cNvPr>
          <p:cNvSpPr>
            <a:spLocks noChangeAspect="1"/>
          </p:cNvSpPr>
          <p:nvPr/>
        </p:nvSpPr>
        <p:spPr>
          <a:xfrm>
            <a:off x="4258815" y="1304876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13F14E57-6E0D-9C2C-F40F-96359DC587DD}"/>
              </a:ext>
            </a:extLst>
          </p:cNvPr>
          <p:cNvSpPr>
            <a:spLocks noChangeAspect="1"/>
          </p:cNvSpPr>
          <p:nvPr/>
        </p:nvSpPr>
        <p:spPr>
          <a:xfrm>
            <a:off x="3719898" y="1088876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BD5E3697-6BF8-7CB4-1683-E074C54B95B4}"/>
              </a:ext>
            </a:extLst>
          </p:cNvPr>
          <p:cNvSpPr>
            <a:spLocks noChangeAspect="1"/>
          </p:cNvSpPr>
          <p:nvPr/>
        </p:nvSpPr>
        <p:spPr>
          <a:xfrm>
            <a:off x="3159474" y="1088876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32D973E4-FF2A-CD5C-B5E8-91BAAEB747EF}"/>
              </a:ext>
            </a:extLst>
          </p:cNvPr>
          <p:cNvSpPr>
            <a:spLocks noChangeAspect="1"/>
          </p:cNvSpPr>
          <p:nvPr/>
        </p:nvSpPr>
        <p:spPr>
          <a:xfrm>
            <a:off x="2599050" y="1088876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6922C5F-390C-1A3B-2EAE-DB5AC4846C0C}"/>
              </a:ext>
            </a:extLst>
          </p:cNvPr>
          <p:cNvSpPr/>
          <p:nvPr/>
        </p:nvSpPr>
        <p:spPr>
          <a:xfrm>
            <a:off x="2367859" y="950912"/>
            <a:ext cx="4010419" cy="1106488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BB22606A-590F-C946-8B54-42843CFC8590}"/>
              </a:ext>
            </a:extLst>
          </p:cNvPr>
          <p:cNvSpPr/>
          <p:nvPr/>
        </p:nvSpPr>
        <p:spPr>
          <a:xfrm>
            <a:off x="8439149" y="4510088"/>
            <a:ext cx="1069181" cy="1509712"/>
          </a:xfrm>
          <a:custGeom>
            <a:avLst/>
            <a:gdLst>
              <a:gd name="connsiteX0" fmla="*/ 0 w 1042988"/>
              <a:gd name="connsiteY0" fmla="*/ 438150 h 1509712"/>
              <a:gd name="connsiteX1" fmla="*/ 0 w 1042988"/>
              <a:gd name="connsiteY1" fmla="*/ 1509712 h 1509712"/>
              <a:gd name="connsiteX2" fmla="*/ 1042988 w 1042988"/>
              <a:gd name="connsiteY2" fmla="*/ 1509712 h 1509712"/>
              <a:gd name="connsiteX3" fmla="*/ 1042988 w 1042988"/>
              <a:gd name="connsiteY3" fmla="*/ 0 h 1509712"/>
              <a:gd name="connsiteX4" fmla="*/ 261938 w 1042988"/>
              <a:gd name="connsiteY4" fmla="*/ 0 h 1509712"/>
              <a:gd name="connsiteX5" fmla="*/ 261938 w 1042988"/>
              <a:gd name="connsiteY5" fmla="*/ 433387 h 1509712"/>
              <a:gd name="connsiteX6" fmla="*/ 0 w 1042988"/>
              <a:gd name="connsiteY6" fmla="*/ 438150 h 150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988" h="1509712">
                <a:moveTo>
                  <a:pt x="0" y="438150"/>
                </a:moveTo>
                <a:lnTo>
                  <a:pt x="0" y="1509712"/>
                </a:lnTo>
                <a:lnTo>
                  <a:pt x="1042988" y="1509712"/>
                </a:lnTo>
                <a:lnTo>
                  <a:pt x="1042988" y="0"/>
                </a:lnTo>
                <a:lnTo>
                  <a:pt x="261938" y="0"/>
                </a:lnTo>
                <a:lnTo>
                  <a:pt x="261938" y="433387"/>
                </a:lnTo>
                <a:lnTo>
                  <a:pt x="0" y="43815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2" name="곱하기 기호 31">
            <a:extLst>
              <a:ext uri="{FF2B5EF4-FFF2-40B4-BE49-F238E27FC236}">
                <a16:creationId xmlns:a16="http://schemas.microsoft.com/office/drawing/2014/main" id="{D0A20387-FEEC-1419-A83E-D832A501619D}"/>
              </a:ext>
            </a:extLst>
          </p:cNvPr>
          <p:cNvSpPr/>
          <p:nvPr/>
        </p:nvSpPr>
        <p:spPr>
          <a:xfrm>
            <a:off x="1908810" y="113919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4" name="곱하기 기호 33">
            <a:extLst>
              <a:ext uri="{FF2B5EF4-FFF2-40B4-BE49-F238E27FC236}">
                <a16:creationId xmlns:a16="http://schemas.microsoft.com/office/drawing/2014/main" id="{F0BD1BED-4B22-C6E8-0546-F0FA7552CB62}"/>
              </a:ext>
            </a:extLst>
          </p:cNvPr>
          <p:cNvSpPr/>
          <p:nvPr/>
        </p:nvSpPr>
        <p:spPr>
          <a:xfrm>
            <a:off x="1318260" y="113919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5" name="곱하기 기호 34">
            <a:extLst>
              <a:ext uri="{FF2B5EF4-FFF2-40B4-BE49-F238E27FC236}">
                <a16:creationId xmlns:a16="http://schemas.microsoft.com/office/drawing/2014/main" id="{933EE0D9-994D-DA81-D05C-2773DDAC6CDB}"/>
              </a:ext>
            </a:extLst>
          </p:cNvPr>
          <p:cNvSpPr/>
          <p:nvPr/>
        </p:nvSpPr>
        <p:spPr>
          <a:xfrm>
            <a:off x="699135" y="113919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6A40B5-22B6-6EBB-3286-8513B02BADEF}"/>
              </a:ext>
            </a:extLst>
          </p:cNvPr>
          <p:cNvSpPr txBox="1"/>
          <p:nvPr/>
        </p:nvSpPr>
        <p:spPr>
          <a:xfrm>
            <a:off x="0" y="6516806"/>
            <a:ext cx="99081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800"/>
            </a:lvl1pPr>
          </a:lstStyle>
          <a:p>
            <a:r>
              <a:rPr lang="ko-KR" altLang="en-US" dirty="0"/>
              <a:t>① </a:t>
            </a:r>
            <a:r>
              <a:rPr lang="en-US" altLang="ko-KR" dirty="0"/>
              <a:t>403/404, 412/413, 420/421, 429/430 </a:t>
            </a:r>
            <a:r>
              <a:rPr lang="ko-KR" altLang="en-US" dirty="0"/>
              <a:t>간 벽은 방화구획으로 철거 불가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② </a:t>
            </a:r>
            <a:r>
              <a:rPr lang="ko-KR" altLang="en-US" dirty="0"/>
              <a:t>지하</a:t>
            </a:r>
            <a:r>
              <a:rPr lang="en-US" altLang="ko-KR" dirty="0"/>
              <a:t>1</a:t>
            </a:r>
            <a:r>
              <a:rPr lang="ko-KR" altLang="en-US" dirty="0"/>
              <a:t>층</a:t>
            </a:r>
            <a:r>
              <a:rPr lang="en-US" altLang="ko-KR" dirty="0"/>
              <a:t>~</a:t>
            </a:r>
            <a:r>
              <a:rPr lang="ko-KR" altLang="en-US" dirty="0"/>
              <a:t>지상</a:t>
            </a:r>
            <a:r>
              <a:rPr lang="en-US" altLang="ko-KR" dirty="0"/>
              <a:t>7</a:t>
            </a:r>
            <a:r>
              <a:rPr lang="ko-KR" altLang="en-US" dirty="0"/>
              <a:t>층 지식산업센터</a:t>
            </a:r>
            <a:r>
              <a:rPr lang="en-US" altLang="ko-KR" dirty="0"/>
              <a:t>(</a:t>
            </a:r>
            <a:r>
              <a:rPr lang="ko-KR" altLang="en-US" dirty="0"/>
              <a:t>제조형</a:t>
            </a:r>
            <a:r>
              <a:rPr lang="en-US" altLang="ko-KR" dirty="0"/>
              <a:t>)</a:t>
            </a:r>
            <a:r>
              <a:rPr lang="ko-KR" altLang="en-US" dirty="0"/>
              <a:t>의 호실 출입문의 크기</a:t>
            </a:r>
            <a:r>
              <a:rPr lang="en-US" altLang="ko-KR" dirty="0"/>
              <a:t>(</a:t>
            </a:r>
            <a:r>
              <a:rPr lang="ko-KR" altLang="en-US" dirty="0"/>
              <a:t>폭 약 </a:t>
            </a:r>
            <a:r>
              <a:rPr lang="en-US" altLang="ko-KR" dirty="0"/>
              <a:t>2.5m x </a:t>
            </a:r>
            <a:r>
              <a:rPr lang="ko-KR" altLang="en-US" dirty="0"/>
              <a:t>높이 약 </a:t>
            </a:r>
            <a:r>
              <a:rPr lang="en-US" altLang="ko-KR" dirty="0"/>
              <a:t>3.0m) </a:t>
            </a:r>
            <a:r>
              <a:rPr lang="ko-KR" altLang="en-US" dirty="0"/>
              <a:t>및 위치에 따라 차량의 출입에 제한이 있을 수 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25209DFB-FC48-F45B-ABB9-89CC0DA2705D}"/>
              </a:ext>
            </a:extLst>
          </p:cNvPr>
          <p:cNvSpPr>
            <a:spLocks noChangeAspect="1"/>
          </p:cNvSpPr>
          <p:nvPr/>
        </p:nvSpPr>
        <p:spPr>
          <a:xfrm>
            <a:off x="7593034" y="5691088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118B5B20-CB0D-02EF-255F-19EEDCFE4268}"/>
              </a:ext>
            </a:extLst>
          </p:cNvPr>
          <p:cNvSpPr>
            <a:spLocks noChangeAspect="1"/>
          </p:cNvSpPr>
          <p:nvPr/>
        </p:nvSpPr>
        <p:spPr>
          <a:xfrm>
            <a:off x="8336882" y="105241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5B6487B1-1152-98EE-230D-721D2140018A}"/>
              </a:ext>
            </a:extLst>
          </p:cNvPr>
          <p:cNvSpPr>
            <a:spLocks noChangeAspect="1"/>
          </p:cNvSpPr>
          <p:nvPr/>
        </p:nvSpPr>
        <p:spPr>
          <a:xfrm>
            <a:off x="7697438" y="105241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5D5A4003-9A74-4004-074D-6E006C2AA1C0}"/>
              </a:ext>
            </a:extLst>
          </p:cNvPr>
          <p:cNvSpPr>
            <a:spLocks noChangeAspect="1"/>
          </p:cNvSpPr>
          <p:nvPr/>
        </p:nvSpPr>
        <p:spPr>
          <a:xfrm>
            <a:off x="7177745" y="105241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13A874C2-B6B4-7BFB-0C58-65758ADDC16F}"/>
              </a:ext>
            </a:extLst>
          </p:cNvPr>
          <p:cNvSpPr>
            <a:spLocks noChangeAspect="1"/>
          </p:cNvSpPr>
          <p:nvPr/>
        </p:nvSpPr>
        <p:spPr>
          <a:xfrm>
            <a:off x="6550052" y="1052413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90613681-4D73-C2D4-7B18-CCC216666564}"/>
              </a:ext>
            </a:extLst>
          </p:cNvPr>
          <p:cNvSpPr>
            <a:spLocks noChangeAspect="1"/>
          </p:cNvSpPr>
          <p:nvPr/>
        </p:nvSpPr>
        <p:spPr>
          <a:xfrm>
            <a:off x="2440784" y="5691088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5F7DF76D-C737-7AD7-B830-BA3C49F6AD4C}"/>
              </a:ext>
            </a:extLst>
          </p:cNvPr>
          <p:cNvSpPr>
            <a:spLocks noChangeAspect="1"/>
          </p:cNvSpPr>
          <p:nvPr/>
        </p:nvSpPr>
        <p:spPr>
          <a:xfrm>
            <a:off x="7007923" y="5691088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B90889BB-8D59-4FBA-6024-0E5ABB85C3AD}"/>
              </a:ext>
            </a:extLst>
          </p:cNvPr>
          <p:cNvSpPr>
            <a:spLocks noChangeAspect="1"/>
          </p:cNvSpPr>
          <p:nvPr/>
        </p:nvSpPr>
        <p:spPr>
          <a:xfrm>
            <a:off x="1084575" y="3131989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68AF658C-5979-0B97-13AB-82A668FE966A}"/>
              </a:ext>
            </a:extLst>
          </p:cNvPr>
          <p:cNvSpPr>
            <a:spLocks noChangeAspect="1"/>
          </p:cNvSpPr>
          <p:nvPr/>
        </p:nvSpPr>
        <p:spPr>
          <a:xfrm>
            <a:off x="1084575" y="3684439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4C9529A-856C-F362-5A6B-DEB50842BE14}"/>
              </a:ext>
            </a:extLst>
          </p:cNvPr>
          <p:cNvGrpSpPr/>
          <p:nvPr/>
        </p:nvGrpSpPr>
        <p:grpSpPr>
          <a:xfrm rot="5400000">
            <a:off x="225345" y="6038610"/>
            <a:ext cx="308466" cy="621842"/>
            <a:chOff x="-1405044" y="836887"/>
            <a:chExt cx="308466" cy="621842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2E49D2AF-1E22-40D7-7AA0-B8E3D630413C}"/>
                </a:ext>
              </a:extLst>
            </p:cNvPr>
            <p:cNvSpPr/>
            <p:nvPr/>
          </p:nvSpPr>
          <p:spPr>
            <a:xfrm>
              <a:off x="-1405044" y="966286"/>
              <a:ext cx="230832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3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4</a:t>
              </a:r>
              <a:endParaRPr lang="ko-KR" altLang="en-US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88BE5EA1-2C91-2913-45BF-2DB2421FA25F}"/>
                </a:ext>
              </a:extLst>
            </p:cNvPr>
            <p:cNvSpPr/>
            <p:nvPr/>
          </p:nvSpPr>
          <p:spPr>
            <a:xfrm>
              <a:off x="-1327410" y="836887"/>
              <a:ext cx="230832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1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N</a:t>
              </a:r>
              <a:endParaRPr lang="ko-KR" altLang="en-US" sz="1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223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E8004C0-DFA4-12C7-D37E-622FF50EA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979518"/>
            <a:ext cx="9144001" cy="5144246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4B1CC51-D5B7-1815-62DE-6F06E78E54E0}"/>
              </a:ext>
            </a:extLst>
          </p:cNvPr>
          <p:cNvSpPr/>
          <p:nvPr/>
        </p:nvSpPr>
        <p:spPr>
          <a:xfrm>
            <a:off x="381000" y="113777"/>
            <a:ext cx="3776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5F</a:t>
            </a:r>
            <a:endParaRPr lang="ko-KR" altLang="en-US" sz="3200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661A30AC-C2B0-4401-4508-E572AA41A0EE}"/>
              </a:ext>
            </a:extLst>
          </p:cNvPr>
          <p:cNvSpPr>
            <a:spLocks noChangeAspect="1"/>
          </p:cNvSpPr>
          <p:nvPr/>
        </p:nvSpPr>
        <p:spPr>
          <a:xfrm>
            <a:off x="2599050" y="1088876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2F6F97D2-10B3-FC8F-FEE1-ABF6430B099F}"/>
              </a:ext>
            </a:extLst>
          </p:cNvPr>
          <p:cNvSpPr>
            <a:spLocks noChangeAspect="1"/>
          </p:cNvSpPr>
          <p:nvPr/>
        </p:nvSpPr>
        <p:spPr>
          <a:xfrm>
            <a:off x="3130273" y="1088876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3A615B8-0526-C39B-DBFF-06CA64E5EC0B}"/>
              </a:ext>
            </a:extLst>
          </p:cNvPr>
          <p:cNvSpPr>
            <a:spLocks noChangeAspect="1"/>
          </p:cNvSpPr>
          <p:nvPr/>
        </p:nvSpPr>
        <p:spPr>
          <a:xfrm>
            <a:off x="3696332" y="1088876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474BFC15-F0FD-88C4-EE19-1BDDE7AE1F8F}"/>
              </a:ext>
            </a:extLst>
          </p:cNvPr>
          <p:cNvSpPr>
            <a:spLocks noChangeAspect="1"/>
          </p:cNvSpPr>
          <p:nvPr/>
        </p:nvSpPr>
        <p:spPr>
          <a:xfrm>
            <a:off x="4845050" y="130432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86CEB8D9-BFA2-A088-685F-698AB0C51DA0}"/>
              </a:ext>
            </a:extLst>
          </p:cNvPr>
          <p:cNvSpPr>
            <a:spLocks noChangeAspect="1"/>
          </p:cNvSpPr>
          <p:nvPr/>
        </p:nvSpPr>
        <p:spPr>
          <a:xfrm>
            <a:off x="6044607" y="1088876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9AB0421-1DC1-F11E-821E-113B626021DA}"/>
              </a:ext>
            </a:extLst>
          </p:cNvPr>
          <p:cNvSpPr>
            <a:spLocks noChangeAspect="1"/>
          </p:cNvSpPr>
          <p:nvPr/>
        </p:nvSpPr>
        <p:spPr>
          <a:xfrm>
            <a:off x="6575830" y="1088876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036A9E18-6827-64B8-20BE-02C1A74FC172}"/>
              </a:ext>
            </a:extLst>
          </p:cNvPr>
          <p:cNvSpPr>
            <a:spLocks noChangeAspect="1"/>
          </p:cNvSpPr>
          <p:nvPr/>
        </p:nvSpPr>
        <p:spPr>
          <a:xfrm>
            <a:off x="7141889" y="1088876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6809136F-73D4-16D6-9611-9AB9C0C1FC3E}"/>
              </a:ext>
            </a:extLst>
          </p:cNvPr>
          <p:cNvSpPr>
            <a:spLocks noChangeAspect="1"/>
          </p:cNvSpPr>
          <p:nvPr/>
        </p:nvSpPr>
        <p:spPr>
          <a:xfrm>
            <a:off x="8953271" y="1088876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3E4F92CD-EFA9-BA8B-7E34-B19811697B8B}"/>
              </a:ext>
            </a:extLst>
          </p:cNvPr>
          <p:cNvSpPr>
            <a:spLocks noChangeAspect="1"/>
          </p:cNvSpPr>
          <p:nvPr/>
        </p:nvSpPr>
        <p:spPr>
          <a:xfrm>
            <a:off x="9221750" y="381783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139F3042-79AD-E3AD-75ED-ABB7026DA75E}"/>
              </a:ext>
            </a:extLst>
          </p:cNvPr>
          <p:cNvSpPr>
            <a:spLocks noChangeAspect="1"/>
          </p:cNvSpPr>
          <p:nvPr/>
        </p:nvSpPr>
        <p:spPr>
          <a:xfrm>
            <a:off x="9221750" y="34243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18B5012-E55F-7B5C-1A17-96BFC0DB0975}"/>
              </a:ext>
            </a:extLst>
          </p:cNvPr>
          <p:cNvSpPr>
            <a:spLocks noChangeAspect="1"/>
          </p:cNvSpPr>
          <p:nvPr/>
        </p:nvSpPr>
        <p:spPr>
          <a:xfrm>
            <a:off x="9221750" y="301166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96A7F12-86CB-D5AD-6602-B6E1BB4D427D}"/>
              </a:ext>
            </a:extLst>
          </p:cNvPr>
          <p:cNvSpPr>
            <a:spLocks noChangeAspect="1"/>
          </p:cNvSpPr>
          <p:nvPr/>
        </p:nvSpPr>
        <p:spPr>
          <a:xfrm>
            <a:off x="6162278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90DCE29F-772E-3D1C-CC22-873CF39FD6FE}"/>
              </a:ext>
            </a:extLst>
          </p:cNvPr>
          <p:cNvSpPr>
            <a:spLocks noChangeAspect="1"/>
          </p:cNvSpPr>
          <p:nvPr/>
        </p:nvSpPr>
        <p:spPr>
          <a:xfrm>
            <a:off x="6597400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CC2AB5C-7A78-60E1-3900-1CF6CB65E3E7}"/>
              </a:ext>
            </a:extLst>
          </p:cNvPr>
          <p:cNvSpPr>
            <a:spLocks noChangeAspect="1"/>
          </p:cNvSpPr>
          <p:nvPr/>
        </p:nvSpPr>
        <p:spPr>
          <a:xfrm>
            <a:off x="7260628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C68A48B2-C0ED-E92A-F3BF-9980E0ED363A}"/>
              </a:ext>
            </a:extLst>
          </p:cNvPr>
          <p:cNvSpPr>
            <a:spLocks noChangeAspect="1"/>
          </p:cNvSpPr>
          <p:nvPr/>
        </p:nvSpPr>
        <p:spPr>
          <a:xfrm>
            <a:off x="7900041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537C7BA5-91AB-9B16-4974-50AA375B4802}"/>
              </a:ext>
            </a:extLst>
          </p:cNvPr>
          <p:cNvSpPr>
            <a:spLocks noChangeAspect="1"/>
          </p:cNvSpPr>
          <p:nvPr/>
        </p:nvSpPr>
        <p:spPr>
          <a:xfrm>
            <a:off x="8197132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D2E0E5C7-A446-B1AF-8EA1-663D19ACC835}"/>
              </a:ext>
            </a:extLst>
          </p:cNvPr>
          <p:cNvSpPr>
            <a:spLocks noChangeAspect="1"/>
          </p:cNvSpPr>
          <p:nvPr/>
        </p:nvSpPr>
        <p:spPr>
          <a:xfrm>
            <a:off x="8490899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A60BCA30-5165-3D45-EA0E-DA280FB7B483}"/>
              </a:ext>
            </a:extLst>
          </p:cNvPr>
          <p:cNvSpPr>
            <a:spLocks noChangeAspect="1"/>
          </p:cNvSpPr>
          <p:nvPr/>
        </p:nvSpPr>
        <p:spPr>
          <a:xfrm>
            <a:off x="8957375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7898B5DB-4020-0D2D-4255-ABAC74CCA469}"/>
              </a:ext>
            </a:extLst>
          </p:cNvPr>
          <p:cNvSpPr>
            <a:spLocks noChangeAspect="1"/>
          </p:cNvSpPr>
          <p:nvPr/>
        </p:nvSpPr>
        <p:spPr>
          <a:xfrm>
            <a:off x="7535496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398F978E-EC17-10DC-E185-EA3373983984}"/>
              </a:ext>
            </a:extLst>
          </p:cNvPr>
          <p:cNvSpPr>
            <a:spLocks noChangeAspect="1"/>
          </p:cNvSpPr>
          <p:nvPr/>
        </p:nvSpPr>
        <p:spPr>
          <a:xfrm>
            <a:off x="6995285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2B39A491-0B0B-DE98-EC47-21FBB06A7ECF}"/>
              </a:ext>
            </a:extLst>
          </p:cNvPr>
          <p:cNvSpPr>
            <a:spLocks noChangeAspect="1"/>
          </p:cNvSpPr>
          <p:nvPr/>
        </p:nvSpPr>
        <p:spPr>
          <a:xfrm>
            <a:off x="5871537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70C6EBE3-D62A-3EA0-3362-6418DC1198EC}"/>
              </a:ext>
            </a:extLst>
          </p:cNvPr>
          <p:cNvSpPr>
            <a:spLocks noChangeAspect="1"/>
          </p:cNvSpPr>
          <p:nvPr/>
        </p:nvSpPr>
        <p:spPr>
          <a:xfrm>
            <a:off x="5587146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792F181F-DAFF-AB07-2809-D0B15B21E1CD}"/>
              </a:ext>
            </a:extLst>
          </p:cNvPr>
          <p:cNvSpPr>
            <a:spLocks noChangeAspect="1"/>
          </p:cNvSpPr>
          <p:nvPr/>
        </p:nvSpPr>
        <p:spPr>
          <a:xfrm>
            <a:off x="5322158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3D568CF4-9FA2-A98E-F43C-EC6B629C5835}"/>
              </a:ext>
            </a:extLst>
          </p:cNvPr>
          <p:cNvSpPr>
            <a:spLocks noChangeAspect="1"/>
          </p:cNvSpPr>
          <p:nvPr/>
        </p:nvSpPr>
        <p:spPr>
          <a:xfrm>
            <a:off x="4393243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7B30498F-F96C-8BE7-08B4-CD43630FEA56}"/>
              </a:ext>
            </a:extLst>
          </p:cNvPr>
          <p:cNvSpPr>
            <a:spLocks noChangeAspect="1"/>
          </p:cNvSpPr>
          <p:nvPr/>
        </p:nvSpPr>
        <p:spPr>
          <a:xfrm>
            <a:off x="4127900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2C51028B-035F-FA7E-4AB1-F3F6E8A63751}"/>
              </a:ext>
            </a:extLst>
          </p:cNvPr>
          <p:cNvSpPr>
            <a:spLocks noChangeAspect="1"/>
          </p:cNvSpPr>
          <p:nvPr/>
        </p:nvSpPr>
        <p:spPr>
          <a:xfrm>
            <a:off x="3820786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731A68F5-D789-08D6-76A9-04311A6E0A07}"/>
              </a:ext>
            </a:extLst>
          </p:cNvPr>
          <p:cNvSpPr>
            <a:spLocks noChangeAspect="1"/>
          </p:cNvSpPr>
          <p:nvPr/>
        </p:nvSpPr>
        <p:spPr>
          <a:xfrm>
            <a:off x="3553000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209E6976-65E5-689B-C181-55863AAE6C71}"/>
              </a:ext>
            </a:extLst>
          </p:cNvPr>
          <p:cNvSpPr>
            <a:spLocks noChangeAspect="1"/>
          </p:cNvSpPr>
          <p:nvPr/>
        </p:nvSpPr>
        <p:spPr>
          <a:xfrm>
            <a:off x="3107871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8F9A1BC7-8844-F255-9E50-857E9B083C4E}"/>
              </a:ext>
            </a:extLst>
          </p:cNvPr>
          <p:cNvSpPr>
            <a:spLocks noChangeAspect="1"/>
          </p:cNvSpPr>
          <p:nvPr/>
        </p:nvSpPr>
        <p:spPr>
          <a:xfrm>
            <a:off x="2720716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7C1506E9-FDEF-D346-A99D-C9C81C4D0225}"/>
              </a:ext>
            </a:extLst>
          </p:cNvPr>
          <p:cNvSpPr>
            <a:spLocks noChangeAspect="1"/>
          </p:cNvSpPr>
          <p:nvPr/>
        </p:nvSpPr>
        <p:spPr>
          <a:xfrm>
            <a:off x="2165677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568E3256-E013-A7A2-D7C0-9A5F29ABD25A}"/>
              </a:ext>
            </a:extLst>
          </p:cNvPr>
          <p:cNvSpPr>
            <a:spLocks noChangeAspect="1"/>
          </p:cNvSpPr>
          <p:nvPr/>
        </p:nvSpPr>
        <p:spPr>
          <a:xfrm>
            <a:off x="1518995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3C8DCAA6-F127-B68E-023B-BF6DABD58A18}"/>
              </a:ext>
            </a:extLst>
          </p:cNvPr>
          <p:cNvSpPr>
            <a:spLocks noChangeAspect="1"/>
          </p:cNvSpPr>
          <p:nvPr/>
        </p:nvSpPr>
        <p:spPr>
          <a:xfrm>
            <a:off x="453678" y="3683933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9" name="자유형: 도형 38">
            <a:extLst>
              <a:ext uri="{FF2B5EF4-FFF2-40B4-BE49-F238E27FC236}">
                <a16:creationId xmlns:a16="http://schemas.microsoft.com/office/drawing/2014/main" id="{AD8CBB20-95A3-3974-2E96-A00819A1059B}"/>
              </a:ext>
            </a:extLst>
          </p:cNvPr>
          <p:cNvSpPr/>
          <p:nvPr/>
        </p:nvSpPr>
        <p:spPr>
          <a:xfrm>
            <a:off x="8439149" y="4510088"/>
            <a:ext cx="1069181" cy="1509712"/>
          </a:xfrm>
          <a:custGeom>
            <a:avLst/>
            <a:gdLst>
              <a:gd name="connsiteX0" fmla="*/ 0 w 1042988"/>
              <a:gd name="connsiteY0" fmla="*/ 438150 h 1509712"/>
              <a:gd name="connsiteX1" fmla="*/ 0 w 1042988"/>
              <a:gd name="connsiteY1" fmla="*/ 1509712 h 1509712"/>
              <a:gd name="connsiteX2" fmla="*/ 1042988 w 1042988"/>
              <a:gd name="connsiteY2" fmla="*/ 1509712 h 1509712"/>
              <a:gd name="connsiteX3" fmla="*/ 1042988 w 1042988"/>
              <a:gd name="connsiteY3" fmla="*/ 0 h 1509712"/>
              <a:gd name="connsiteX4" fmla="*/ 261938 w 1042988"/>
              <a:gd name="connsiteY4" fmla="*/ 0 h 1509712"/>
              <a:gd name="connsiteX5" fmla="*/ 261938 w 1042988"/>
              <a:gd name="connsiteY5" fmla="*/ 433387 h 1509712"/>
              <a:gd name="connsiteX6" fmla="*/ 0 w 1042988"/>
              <a:gd name="connsiteY6" fmla="*/ 438150 h 150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988" h="1509712">
                <a:moveTo>
                  <a:pt x="0" y="438150"/>
                </a:moveTo>
                <a:lnTo>
                  <a:pt x="0" y="1509712"/>
                </a:lnTo>
                <a:lnTo>
                  <a:pt x="1042988" y="1509712"/>
                </a:lnTo>
                <a:lnTo>
                  <a:pt x="1042988" y="0"/>
                </a:lnTo>
                <a:lnTo>
                  <a:pt x="261938" y="0"/>
                </a:lnTo>
                <a:lnTo>
                  <a:pt x="261938" y="433387"/>
                </a:lnTo>
                <a:lnTo>
                  <a:pt x="0" y="43815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" name="곱하기 기호 4">
            <a:extLst>
              <a:ext uri="{FF2B5EF4-FFF2-40B4-BE49-F238E27FC236}">
                <a16:creationId xmlns:a16="http://schemas.microsoft.com/office/drawing/2014/main" id="{B603C19E-E71F-308F-F948-CDA0CAAFD35D}"/>
              </a:ext>
            </a:extLst>
          </p:cNvPr>
          <p:cNvSpPr/>
          <p:nvPr/>
        </p:nvSpPr>
        <p:spPr>
          <a:xfrm>
            <a:off x="1794510" y="563499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" name="곱하기 기호 5">
            <a:extLst>
              <a:ext uri="{FF2B5EF4-FFF2-40B4-BE49-F238E27FC236}">
                <a16:creationId xmlns:a16="http://schemas.microsoft.com/office/drawing/2014/main" id="{53BB2FE8-ECC8-6B79-E330-C852CF72BAB5}"/>
              </a:ext>
            </a:extLst>
          </p:cNvPr>
          <p:cNvSpPr/>
          <p:nvPr/>
        </p:nvSpPr>
        <p:spPr>
          <a:xfrm>
            <a:off x="2419350" y="563499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" name="곱하기 기호 6">
            <a:extLst>
              <a:ext uri="{FF2B5EF4-FFF2-40B4-BE49-F238E27FC236}">
                <a16:creationId xmlns:a16="http://schemas.microsoft.com/office/drawing/2014/main" id="{E0FA0337-A0A6-8587-5AE2-21A73F9651C4}"/>
              </a:ext>
            </a:extLst>
          </p:cNvPr>
          <p:cNvSpPr/>
          <p:nvPr/>
        </p:nvSpPr>
        <p:spPr>
          <a:xfrm>
            <a:off x="4834890" y="563499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0" name="곱하기 기호 39">
            <a:extLst>
              <a:ext uri="{FF2B5EF4-FFF2-40B4-BE49-F238E27FC236}">
                <a16:creationId xmlns:a16="http://schemas.microsoft.com/office/drawing/2014/main" id="{29AD695E-40BB-2E73-51C3-405D3FBF629D}"/>
              </a:ext>
            </a:extLst>
          </p:cNvPr>
          <p:cNvSpPr/>
          <p:nvPr/>
        </p:nvSpPr>
        <p:spPr>
          <a:xfrm>
            <a:off x="5414010" y="12839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1" name="곱하기 기호 40">
            <a:extLst>
              <a:ext uri="{FF2B5EF4-FFF2-40B4-BE49-F238E27FC236}">
                <a16:creationId xmlns:a16="http://schemas.microsoft.com/office/drawing/2014/main" id="{59A166D6-7E92-EDE9-2E89-1E0E7E94F947}"/>
              </a:ext>
            </a:extLst>
          </p:cNvPr>
          <p:cNvSpPr/>
          <p:nvPr/>
        </p:nvSpPr>
        <p:spPr>
          <a:xfrm>
            <a:off x="4210050" y="12839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2" name="곱하기 기호 41">
            <a:extLst>
              <a:ext uri="{FF2B5EF4-FFF2-40B4-BE49-F238E27FC236}">
                <a16:creationId xmlns:a16="http://schemas.microsoft.com/office/drawing/2014/main" id="{184118FE-9E72-6DF6-BC67-94DFB5F357C5}"/>
              </a:ext>
            </a:extLst>
          </p:cNvPr>
          <p:cNvSpPr/>
          <p:nvPr/>
        </p:nvSpPr>
        <p:spPr>
          <a:xfrm>
            <a:off x="1916430" y="12077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3" name="곱하기 기호 42">
            <a:extLst>
              <a:ext uri="{FF2B5EF4-FFF2-40B4-BE49-F238E27FC236}">
                <a16:creationId xmlns:a16="http://schemas.microsoft.com/office/drawing/2014/main" id="{8B374667-4235-9A79-C256-5026A5D0E4BC}"/>
              </a:ext>
            </a:extLst>
          </p:cNvPr>
          <p:cNvSpPr/>
          <p:nvPr/>
        </p:nvSpPr>
        <p:spPr>
          <a:xfrm>
            <a:off x="1352550" y="12077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4" name="곱하기 기호 43">
            <a:extLst>
              <a:ext uri="{FF2B5EF4-FFF2-40B4-BE49-F238E27FC236}">
                <a16:creationId xmlns:a16="http://schemas.microsoft.com/office/drawing/2014/main" id="{9CB5EF45-83A1-2879-5B00-BDE590488971}"/>
              </a:ext>
            </a:extLst>
          </p:cNvPr>
          <p:cNvSpPr/>
          <p:nvPr/>
        </p:nvSpPr>
        <p:spPr>
          <a:xfrm>
            <a:off x="720090" y="12077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5" name="곱하기 기호 44">
            <a:extLst>
              <a:ext uri="{FF2B5EF4-FFF2-40B4-BE49-F238E27FC236}">
                <a16:creationId xmlns:a16="http://schemas.microsoft.com/office/drawing/2014/main" id="{058163DE-0319-4B06-0A2E-540AB3E9B7C7}"/>
              </a:ext>
            </a:extLst>
          </p:cNvPr>
          <p:cNvSpPr/>
          <p:nvPr/>
        </p:nvSpPr>
        <p:spPr>
          <a:xfrm>
            <a:off x="422910" y="312801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CCCD8D-DC95-BAA0-BF29-BF0115A1E5FF}"/>
              </a:ext>
            </a:extLst>
          </p:cNvPr>
          <p:cNvSpPr txBox="1"/>
          <p:nvPr/>
        </p:nvSpPr>
        <p:spPr>
          <a:xfrm>
            <a:off x="0" y="6519446"/>
            <a:ext cx="990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800"/>
            </a:lvl1pPr>
          </a:lstStyle>
          <a:p>
            <a:r>
              <a:rPr lang="ko-KR" altLang="en-US" dirty="0"/>
              <a:t>① </a:t>
            </a:r>
            <a:r>
              <a:rPr lang="en-US" altLang="ko-KR" dirty="0"/>
              <a:t>503/504, 512/513, 520/521, 529/530 </a:t>
            </a:r>
            <a:r>
              <a:rPr lang="ko-KR" altLang="en-US" dirty="0"/>
              <a:t>간 벽은 방화구획으로 철거 불가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② </a:t>
            </a:r>
            <a:r>
              <a:rPr lang="ko-KR" altLang="en-US" dirty="0"/>
              <a:t>지하</a:t>
            </a:r>
            <a:r>
              <a:rPr lang="en-US" altLang="ko-KR" dirty="0"/>
              <a:t>1</a:t>
            </a:r>
            <a:r>
              <a:rPr lang="ko-KR" altLang="en-US" dirty="0"/>
              <a:t>층</a:t>
            </a:r>
            <a:r>
              <a:rPr lang="en-US" altLang="ko-KR" dirty="0"/>
              <a:t>~</a:t>
            </a:r>
            <a:r>
              <a:rPr lang="ko-KR" altLang="en-US" dirty="0"/>
              <a:t>지상</a:t>
            </a:r>
            <a:r>
              <a:rPr lang="en-US" altLang="ko-KR" dirty="0"/>
              <a:t>7</a:t>
            </a:r>
            <a:r>
              <a:rPr lang="ko-KR" altLang="en-US" dirty="0"/>
              <a:t>층 지식산업센터</a:t>
            </a:r>
            <a:r>
              <a:rPr lang="en-US" altLang="ko-KR" dirty="0"/>
              <a:t>(</a:t>
            </a:r>
            <a:r>
              <a:rPr lang="ko-KR" altLang="en-US" dirty="0"/>
              <a:t>제조형</a:t>
            </a:r>
            <a:r>
              <a:rPr lang="en-US" altLang="ko-KR" dirty="0"/>
              <a:t>)</a:t>
            </a:r>
            <a:r>
              <a:rPr lang="ko-KR" altLang="en-US" dirty="0"/>
              <a:t>의 호실 출입문의 크기</a:t>
            </a:r>
            <a:r>
              <a:rPr lang="en-US" altLang="ko-KR" dirty="0"/>
              <a:t>(</a:t>
            </a:r>
            <a:r>
              <a:rPr lang="ko-KR" altLang="en-US" dirty="0"/>
              <a:t>폭 약 </a:t>
            </a:r>
            <a:r>
              <a:rPr lang="en-US" altLang="ko-KR" dirty="0"/>
              <a:t>2.5m x </a:t>
            </a:r>
            <a:r>
              <a:rPr lang="ko-KR" altLang="en-US" dirty="0"/>
              <a:t>높이 약 </a:t>
            </a:r>
            <a:r>
              <a:rPr lang="en-US" altLang="ko-KR" dirty="0"/>
              <a:t>3.0m) </a:t>
            </a:r>
            <a:r>
              <a:rPr lang="ko-KR" altLang="en-US" dirty="0"/>
              <a:t>및 위치에 따라 차량의 출입에 제한이 있을 수 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6524A479-78BA-7048-F32B-48244170696C}"/>
              </a:ext>
            </a:extLst>
          </p:cNvPr>
          <p:cNvSpPr>
            <a:spLocks noChangeAspect="1"/>
          </p:cNvSpPr>
          <p:nvPr/>
        </p:nvSpPr>
        <p:spPr>
          <a:xfrm>
            <a:off x="8305132" y="1088876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563E4B24-EFBA-01B2-F03E-179051E24E12}"/>
              </a:ext>
            </a:extLst>
          </p:cNvPr>
          <p:cNvSpPr>
            <a:spLocks noChangeAspect="1"/>
          </p:cNvSpPr>
          <p:nvPr/>
        </p:nvSpPr>
        <p:spPr>
          <a:xfrm>
            <a:off x="7739073" y="1088876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03EFBFBD-DB40-1AE5-4CF2-AB550B5EA2ED}"/>
              </a:ext>
            </a:extLst>
          </p:cNvPr>
          <p:cNvSpPr>
            <a:spLocks noChangeAspect="1"/>
          </p:cNvSpPr>
          <p:nvPr/>
        </p:nvSpPr>
        <p:spPr>
          <a:xfrm>
            <a:off x="741755" y="5691088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2497F7AE-66F7-5E5F-D192-D1C73CD49572}"/>
              </a:ext>
            </a:extLst>
          </p:cNvPr>
          <p:cNvGrpSpPr/>
          <p:nvPr/>
        </p:nvGrpSpPr>
        <p:grpSpPr>
          <a:xfrm rot="5400000">
            <a:off x="225345" y="6038610"/>
            <a:ext cx="308466" cy="621842"/>
            <a:chOff x="-1405044" y="836887"/>
            <a:chExt cx="308466" cy="621842"/>
          </a:xfrm>
        </p:grpSpPr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996F227B-E4C5-1563-3966-4BF232E38839}"/>
                </a:ext>
              </a:extLst>
            </p:cNvPr>
            <p:cNvSpPr/>
            <p:nvPr/>
          </p:nvSpPr>
          <p:spPr>
            <a:xfrm>
              <a:off x="-1405044" y="966286"/>
              <a:ext cx="230832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3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4</a:t>
              </a:r>
              <a:endParaRPr lang="ko-KR" altLang="en-US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92985D43-E90A-5F97-1BE5-AA732F8F7D5D}"/>
                </a:ext>
              </a:extLst>
            </p:cNvPr>
            <p:cNvSpPr/>
            <p:nvPr/>
          </p:nvSpPr>
          <p:spPr>
            <a:xfrm>
              <a:off x="-1327410" y="836887"/>
              <a:ext cx="230832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1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N</a:t>
              </a:r>
              <a:endParaRPr lang="ko-KR" altLang="en-US" sz="1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265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A4E92E0-A7CD-5A78-094E-1B573C424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69962"/>
            <a:ext cx="9179357" cy="516413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7F8EC175-A01F-1BF7-0331-7BC32668EBA3}"/>
              </a:ext>
            </a:extLst>
          </p:cNvPr>
          <p:cNvSpPr/>
          <p:nvPr/>
        </p:nvSpPr>
        <p:spPr>
          <a:xfrm>
            <a:off x="381000" y="113777"/>
            <a:ext cx="3776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kern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６</a:t>
            </a:r>
            <a:r>
              <a:rPr lang="en-US" altLang="ko-KR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rPr>
              <a:t>F</a:t>
            </a:r>
            <a:endParaRPr lang="ko-KR" altLang="en-US" sz="3200" kern="0" dirty="0">
              <a:ln>
                <a:solidFill>
                  <a:prstClr val="black">
                    <a:alpha val="2000"/>
                  </a:prstClr>
                </a:solidFill>
              </a:ln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66723041-C579-A0B2-B6C6-B4595610367A}"/>
              </a:ext>
            </a:extLst>
          </p:cNvPr>
          <p:cNvSpPr>
            <a:spLocks noChangeAspect="1"/>
          </p:cNvSpPr>
          <p:nvPr/>
        </p:nvSpPr>
        <p:spPr>
          <a:xfrm>
            <a:off x="1226895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2C0EE235-BD77-7749-5A27-20BC8F937E25}"/>
              </a:ext>
            </a:extLst>
          </p:cNvPr>
          <p:cNvSpPr>
            <a:spLocks noChangeAspect="1"/>
          </p:cNvSpPr>
          <p:nvPr/>
        </p:nvSpPr>
        <p:spPr>
          <a:xfrm>
            <a:off x="1506395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955D5E5F-5A17-8E47-7AF5-2FD62260D608}"/>
              </a:ext>
            </a:extLst>
          </p:cNvPr>
          <p:cNvSpPr>
            <a:spLocks noChangeAspect="1"/>
          </p:cNvSpPr>
          <p:nvPr/>
        </p:nvSpPr>
        <p:spPr>
          <a:xfrm>
            <a:off x="2446195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8962F92-CF34-7B06-44F5-B3E769C99F45}"/>
              </a:ext>
            </a:extLst>
          </p:cNvPr>
          <p:cNvSpPr>
            <a:spLocks noChangeAspect="1"/>
          </p:cNvSpPr>
          <p:nvPr/>
        </p:nvSpPr>
        <p:spPr>
          <a:xfrm>
            <a:off x="2712895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69D90056-4E18-5B08-F3CA-B1E167305550}"/>
              </a:ext>
            </a:extLst>
          </p:cNvPr>
          <p:cNvSpPr>
            <a:spLocks noChangeAspect="1"/>
          </p:cNvSpPr>
          <p:nvPr/>
        </p:nvSpPr>
        <p:spPr>
          <a:xfrm>
            <a:off x="3152440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1E822D22-3D1B-3E63-1D70-C12E52CF1A74}"/>
              </a:ext>
            </a:extLst>
          </p:cNvPr>
          <p:cNvSpPr>
            <a:spLocks noChangeAspect="1"/>
          </p:cNvSpPr>
          <p:nvPr/>
        </p:nvSpPr>
        <p:spPr>
          <a:xfrm>
            <a:off x="3552490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B159E68C-644F-D773-F08A-EAB17DC32E58}"/>
              </a:ext>
            </a:extLst>
          </p:cNvPr>
          <p:cNvSpPr>
            <a:spLocks noChangeAspect="1"/>
          </p:cNvSpPr>
          <p:nvPr/>
        </p:nvSpPr>
        <p:spPr>
          <a:xfrm>
            <a:off x="3844540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8C50135-4EDC-9A7E-2036-728C4C8D0B36}"/>
              </a:ext>
            </a:extLst>
          </p:cNvPr>
          <p:cNvSpPr>
            <a:spLocks noChangeAspect="1"/>
          </p:cNvSpPr>
          <p:nvPr/>
        </p:nvSpPr>
        <p:spPr>
          <a:xfrm>
            <a:off x="4120380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67F12B1-4836-9725-F4A6-797DA4E13D89}"/>
              </a:ext>
            </a:extLst>
          </p:cNvPr>
          <p:cNvSpPr>
            <a:spLocks noChangeAspect="1"/>
          </p:cNvSpPr>
          <p:nvPr/>
        </p:nvSpPr>
        <p:spPr>
          <a:xfrm>
            <a:off x="4408920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A7174CDA-1767-37D5-BDA6-C8D4F1F1BE3E}"/>
              </a:ext>
            </a:extLst>
          </p:cNvPr>
          <p:cNvSpPr>
            <a:spLocks noChangeAspect="1"/>
          </p:cNvSpPr>
          <p:nvPr/>
        </p:nvSpPr>
        <p:spPr>
          <a:xfrm>
            <a:off x="5021913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808D5296-3117-EFDE-C822-AB5C699BAB2F}"/>
              </a:ext>
            </a:extLst>
          </p:cNvPr>
          <p:cNvSpPr>
            <a:spLocks noChangeAspect="1"/>
          </p:cNvSpPr>
          <p:nvPr/>
        </p:nvSpPr>
        <p:spPr>
          <a:xfrm>
            <a:off x="5313662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E49CCB1-0457-E560-853B-B949345F06AC}"/>
              </a:ext>
            </a:extLst>
          </p:cNvPr>
          <p:cNvSpPr>
            <a:spLocks noChangeAspect="1"/>
          </p:cNvSpPr>
          <p:nvPr/>
        </p:nvSpPr>
        <p:spPr>
          <a:xfrm>
            <a:off x="5622206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C1D4CBD-7D6B-C83B-8745-A76FC1609357}"/>
              </a:ext>
            </a:extLst>
          </p:cNvPr>
          <p:cNvSpPr>
            <a:spLocks noChangeAspect="1"/>
          </p:cNvSpPr>
          <p:nvPr/>
        </p:nvSpPr>
        <p:spPr>
          <a:xfrm>
            <a:off x="5906935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89A9149-043F-B6C1-0D96-B1AF2A896FCA}"/>
              </a:ext>
            </a:extLst>
          </p:cNvPr>
          <p:cNvSpPr>
            <a:spLocks noChangeAspect="1"/>
          </p:cNvSpPr>
          <p:nvPr/>
        </p:nvSpPr>
        <p:spPr>
          <a:xfrm>
            <a:off x="6167849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BABC6A8-C856-A3A5-1DDD-EE517F5ACCF4}"/>
              </a:ext>
            </a:extLst>
          </p:cNvPr>
          <p:cNvSpPr>
            <a:spLocks noChangeAspect="1"/>
          </p:cNvSpPr>
          <p:nvPr/>
        </p:nvSpPr>
        <p:spPr>
          <a:xfrm>
            <a:off x="6567899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1BB6C23-533A-F460-163F-664D5EBF6101}"/>
              </a:ext>
            </a:extLst>
          </p:cNvPr>
          <p:cNvSpPr>
            <a:spLocks noChangeAspect="1"/>
          </p:cNvSpPr>
          <p:nvPr/>
        </p:nvSpPr>
        <p:spPr>
          <a:xfrm>
            <a:off x="7024724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641B6E0-2537-AC3E-DB8A-442329642B95}"/>
              </a:ext>
            </a:extLst>
          </p:cNvPr>
          <p:cNvSpPr>
            <a:spLocks noChangeAspect="1"/>
          </p:cNvSpPr>
          <p:nvPr/>
        </p:nvSpPr>
        <p:spPr>
          <a:xfrm>
            <a:off x="7275075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439984AD-5992-CBAC-AF58-4ABDCEEAC93C}"/>
              </a:ext>
            </a:extLst>
          </p:cNvPr>
          <p:cNvSpPr>
            <a:spLocks noChangeAspect="1"/>
          </p:cNvSpPr>
          <p:nvPr/>
        </p:nvSpPr>
        <p:spPr>
          <a:xfrm>
            <a:off x="7602540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FED51FB0-8315-411E-47EA-BAF940B7169C}"/>
              </a:ext>
            </a:extLst>
          </p:cNvPr>
          <p:cNvSpPr>
            <a:spLocks noChangeAspect="1"/>
          </p:cNvSpPr>
          <p:nvPr/>
        </p:nvSpPr>
        <p:spPr>
          <a:xfrm>
            <a:off x="7930005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E862370E-1EE6-1A94-B323-8EC66E56A61B}"/>
              </a:ext>
            </a:extLst>
          </p:cNvPr>
          <p:cNvSpPr>
            <a:spLocks noChangeAspect="1"/>
          </p:cNvSpPr>
          <p:nvPr/>
        </p:nvSpPr>
        <p:spPr>
          <a:xfrm>
            <a:off x="8237324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CB5EFC97-9CF1-38A3-9366-3FFE8D3E032E}"/>
              </a:ext>
            </a:extLst>
          </p:cNvPr>
          <p:cNvSpPr>
            <a:spLocks noChangeAspect="1"/>
          </p:cNvSpPr>
          <p:nvPr/>
        </p:nvSpPr>
        <p:spPr>
          <a:xfrm>
            <a:off x="8522256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5757A6D0-34E4-BD5F-DF4C-BA60F31ACF90}"/>
              </a:ext>
            </a:extLst>
          </p:cNvPr>
          <p:cNvSpPr>
            <a:spLocks noChangeAspect="1"/>
          </p:cNvSpPr>
          <p:nvPr/>
        </p:nvSpPr>
        <p:spPr>
          <a:xfrm>
            <a:off x="9028606" y="56910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D769C9C6-557A-1328-88A9-4BBD1AD0EDF7}"/>
              </a:ext>
            </a:extLst>
          </p:cNvPr>
          <p:cNvSpPr/>
          <p:nvPr/>
        </p:nvSpPr>
        <p:spPr>
          <a:xfrm>
            <a:off x="7505700" y="4578350"/>
            <a:ext cx="2057400" cy="1536700"/>
          </a:xfrm>
          <a:custGeom>
            <a:avLst/>
            <a:gdLst>
              <a:gd name="connsiteX0" fmla="*/ 0 w 2057400"/>
              <a:gd name="connsiteY0" fmla="*/ 469900 h 1536700"/>
              <a:gd name="connsiteX1" fmla="*/ 0 w 2057400"/>
              <a:gd name="connsiteY1" fmla="*/ 1536700 h 1536700"/>
              <a:gd name="connsiteX2" fmla="*/ 2057400 w 2057400"/>
              <a:gd name="connsiteY2" fmla="*/ 1536700 h 1536700"/>
              <a:gd name="connsiteX3" fmla="*/ 2057400 w 2057400"/>
              <a:gd name="connsiteY3" fmla="*/ 0 h 1536700"/>
              <a:gd name="connsiteX4" fmla="*/ 1219200 w 2057400"/>
              <a:gd name="connsiteY4" fmla="*/ 0 h 1536700"/>
              <a:gd name="connsiteX5" fmla="*/ 1219200 w 2057400"/>
              <a:gd name="connsiteY5" fmla="*/ 438150 h 1536700"/>
              <a:gd name="connsiteX6" fmla="*/ 0 w 2057400"/>
              <a:gd name="connsiteY6" fmla="*/ 4699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7400" h="1536700">
                <a:moveTo>
                  <a:pt x="0" y="469900"/>
                </a:moveTo>
                <a:lnTo>
                  <a:pt x="0" y="1536700"/>
                </a:lnTo>
                <a:lnTo>
                  <a:pt x="2057400" y="1536700"/>
                </a:lnTo>
                <a:lnTo>
                  <a:pt x="2057400" y="0"/>
                </a:lnTo>
                <a:lnTo>
                  <a:pt x="1219200" y="0"/>
                </a:lnTo>
                <a:lnTo>
                  <a:pt x="1219200" y="438150"/>
                </a:lnTo>
                <a:lnTo>
                  <a:pt x="0" y="46990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6A0D79BE-669B-8FB6-5BB7-B796F0AA9804}"/>
              </a:ext>
            </a:extLst>
          </p:cNvPr>
          <p:cNvSpPr>
            <a:spLocks noChangeAspect="1"/>
          </p:cNvSpPr>
          <p:nvPr/>
        </p:nvSpPr>
        <p:spPr>
          <a:xfrm>
            <a:off x="9231806" y="3036788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4F5D80A7-39F0-DDA6-77C9-2AD832A97B75}"/>
              </a:ext>
            </a:extLst>
          </p:cNvPr>
          <p:cNvSpPr>
            <a:spLocks noChangeAspect="1"/>
          </p:cNvSpPr>
          <p:nvPr/>
        </p:nvSpPr>
        <p:spPr>
          <a:xfrm>
            <a:off x="9231806" y="3444030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EBB773F0-5334-7BA1-4208-7C46E528D635}"/>
              </a:ext>
            </a:extLst>
          </p:cNvPr>
          <p:cNvSpPr>
            <a:spLocks noChangeAspect="1"/>
          </p:cNvSpPr>
          <p:nvPr/>
        </p:nvSpPr>
        <p:spPr>
          <a:xfrm>
            <a:off x="9231806" y="3851272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19150EC6-B1C3-9764-E185-5475F3ABEB1C}"/>
              </a:ext>
            </a:extLst>
          </p:cNvPr>
          <p:cNvSpPr>
            <a:spLocks noChangeAspect="1"/>
          </p:cNvSpPr>
          <p:nvPr/>
        </p:nvSpPr>
        <p:spPr>
          <a:xfrm>
            <a:off x="9014086" y="107863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66098978-6884-D552-CFA4-0C44A21262D3}"/>
              </a:ext>
            </a:extLst>
          </p:cNvPr>
          <p:cNvSpPr>
            <a:spLocks noChangeAspect="1"/>
          </p:cNvSpPr>
          <p:nvPr/>
        </p:nvSpPr>
        <p:spPr>
          <a:xfrm>
            <a:off x="8375661" y="107863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35822EEC-071B-0DB4-AC90-2A43D0557D57}"/>
              </a:ext>
            </a:extLst>
          </p:cNvPr>
          <p:cNvSpPr>
            <a:spLocks noChangeAspect="1"/>
          </p:cNvSpPr>
          <p:nvPr/>
        </p:nvSpPr>
        <p:spPr>
          <a:xfrm>
            <a:off x="7181793" y="107863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991B6972-3D2B-E03E-B049-6406ED3F0BDA}"/>
              </a:ext>
            </a:extLst>
          </p:cNvPr>
          <p:cNvSpPr>
            <a:spLocks noChangeAspect="1"/>
          </p:cNvSpPr>
          <p:nvPr/>
        </p:nvSpPr>
        <p:spPr>
          <a:xfrm>
            <a:off x="6588277" y="107863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B08CFE85-E82E-598E-E068-D82648841486}"/>
              </a:ext>
            </a:extLst>
          </p:cNvPr>
          <p:cNvSpPr>
            <a:spLocks noChangeAspect="1"/>
          </p:cNvSpPr>
          <p:nvPr/>
        </p:nvSpPr>
        <p:spPr>
          <a:xfrm>
            <a:off x="6042006" y="107863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ED73FA45-ECE1-04EF-E9AD-F11ECA1D6C3E}"/>
              </a:ext>
            </a:extLst>
          </p:cNvPr>
          <p:cNvSpPr>
            <a:spLocks noChangeAspect="1"/>
          </p:cNvSpPr>
          <p:nvPr/>
        </p:nvSpPr>
        <p:spPr>
          <a:xfrm>
            <a:off x="5502898" y="13099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9E83D398-98CD-7BF8-BBEF-2A3969C9DAE6}"/>
              </a:ext>
            </a:extLst>
          </p:cNvPr>
          <p:cNvSpPr>
            <a:spLocks noChangeAspect="1"/>
          </p:cNvSpPr>
          <p:nvPr/>
        </p:nvSpPr>
        <p:spPr>
          <a:xfrm>
            <a:off x="4862678" y="13099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B3D55E3C-5ED8-23EF-CDF8-8673F8FA5E77}"/>
              </a:ext>
            </a:extLst>
          </p:cNvPr>
          <p:cNvSpPr>
            <a:spLocks noChangeAspect="1"/>
          </p:cNvSpPr>
          <p:nvPr/>
        </p:nvSpPr>
        <p:spPr>
          <a:xfrm>
            <a:off x="4235172" y="1309975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C0F99BC8-7A49-6B0B-C8CD-93500BCFD949}"/>
              </a:ext>
            </a:extLst>
          </p:cNvPr>
          <p:cNvSpPr>
            <a:spLocks noChangeAspect="1"/>
          </p:cNvSpPr>
          <p:nvPr/>
        </p:nvSpPr>
        <p:spPr>
          <a:xfrm>
            <a:off x="3152440" y="1078639"/>
            <a:ext cx="216000" cy="216000"/>
          </a:xfrm>
          <a:prstGeom prst="ellipse">
            <a:avLst/>
          </a:prstGeom>
          <a:solidFill>
            <a:srgbClr val="0033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BD758B6B-D994-3E3E-6CFB-4313CC1CF899}"/>
              </a:ext>
            </a:extLst>
          </p:cNvPr>
          <p:cNvSpPr/>
          <p:nvPr/>
        </p:nvSpPr>
        <p:spPr>
          <a:xfrm>
            <a:off x="4120380" y="1268412"/>
            <a:ext cx="1717826" cy="788987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8BE1C6B1-5934-3DE0-F9AA-E78B44230A7C}"/>
              </a:ext>
            </a:extLst>
          </p:cNvPr>
          <p:cNvSpPr/>
          <p:nvPr/>
        </p:nvSpPr>
        <p:spPr>
          <a:xfrm>
            <a:off x="8177349" y="1010194"/>
            <a:ext cx="1402080" cy="1497874"/>
          </a:xfrm>
          <a:custGeom>
            <a:avLst/>
            <a:gdLst>
              <a:gd name="connsiteX0" fmla="*/ 0 w 1402080"/>
              <a:gd name="connsiteY0" fmla="*/ 8708 h 1497874"/>
              <a:gd name="connsiteX1" fmla="*/ 0 w 1402080"/>
              <a:gd name="connsiteY1" fmla="*/ 1045028 h 1497874"/>
              <a:gd name="connsiteX2" fmla="*/ 566057 w 1402080"/>
              <a:gd name="connsiteY2" fmla="*/ 1045028 h 1497874"/>
              <a:gd name="connsiteX3" fmla="*/ 566057 w 1402080"/>
              <a:gd name="connsiteY3" fmla="*/ 1497874 h 1497874"/>
              <a:gd name="connsiteX4" fmla="*/ 1402080 w 1402080"/>
              <a:gd name="connsiteY4" fmla="*/ 1497874 h 1497874"/>
              <a:gd name="connsiteX5" fmla="*/ 1402080 w 1402080"/>
              <a:gd name="connsiteY5" fmla="*/ 0 h 1497874"/>
              <a:gd name="connsiteX6" fmla="*/ 0 w 1402080"/>
              <a:gd name="connsiteY6" fmla="*/ 8708 h 149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2080" h="1497874">
                <a:moveTo>
                  <a:pt x="0" y="8708"/>
                </a:moveTo>
                <a:lnTo>
                  <a:pt x="0" y="1045028"/>
                </a:lnTo>
                <a:lnTo>
                  <a:pt x="566057" y="1045028"/>
                </a:lnTo>
                <a:lnTo>
                  <a:pt x="566057" y="1497874"/>
                </a:lnTo>
                <a:lnTo>
                  <a:pt x="1402080" y="1497874"/>
                </a:lnTo>
                <a:lnTo>
                  <a:pt x="1402080" y="0"/>
                </a:lnTo>
                <a:lnTo>
                  <a:pt x="0" y="8708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7" name="곱하기 기호 26">
            <a:extLst>
              <a:ext uri="{FF2B5EF4-FFF2-40B4-BE49-F238E27FC236}">
                <a16:creationId xmlns:a16="http://schemas.microsoft.com/office/drawing/2014/main" id="{AAAA2989-F2F1-FBEB-7B51-F7BEA27E8D8D}"/>
              </a:ext>
            </a:extLst>
          </p:cNvPr>
          <p:cNvSpPr/>
          <p:nvPr/>
        </p:nvSpPr>
        <p:spPr>
          <a:xfrm>
            <a:off x="727710" y="561975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39" name="곱하기 기호 38">
            <a:extLst>
              <a:ext uri="{FF2B5EF4-FFF2-40B4-BE49-F238E27FC236}">
                <a16:creationId xmlns:a16="http://schemas.microsoft.com/office/drawing/2014/main" id="{03ABF03D-FF1E-9D50-2DAC-02737526420F}"/>
              </a:ext>
            </a:extLst>
          </p:cNvPr>
          <p:cNvSpPr/>
          <p:nvPr/>
        </p:nvSpPr>
        <p:spPr>
          <a:xfrm>
            <a:off x="1786890" y="561975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3" name="곱하기 기호 42">
            <a:extLst>
              <a:ext uri="{FF2B5EF4-FFF2-40B4-BE49-F238E27FC236}">
                <a16:creationId xmlns:a16="http://schemas.microsoft.com/office/drawing/2014/main" id="{1BE8C7FF-729E-B51D-476A-7278A55FD9BD}"/>
              </a:ext>
            </a:extLst>
          </p:cNvPr>
          <p:cNvSpPr/>
          <p:nvPr/>
        </p:nvSpPr>
        <p:spPr>
          <a:xfrm>
            <a:off x="2541270" y="10553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4" name="곱하기 기호 43">
            <a:extLst>
              <a:ext uri="{FF2B5EF4-FFF2-40B4-BE49-F238E27FC236}">
                <a16:creationId xmlns:a16="http://schemas.microsoft.com/office/drawing/2014/main" id="{257B7D90-4E5D-06BF-A33E-5933C4436E98}"/>
              </a:ext>
            </a:extLst>
          </p:cNvPr>
          <p:cNvSpPr/>
          <p:nvPr/>
        </p:nvSpPr>
        <p:spPr>
          <a:xfrm>
            <a:off x="697230" y="105537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0DC247-9155-161E-F9E3-B747007B84E7}"/>
              </a:ext>
            </a:extLst>
          </p:cNvPr>
          <p:cNvSpPr txBox="1"/>
          <p:nvPr/>
        </p:nvSpPr>
        <p:spPr>
          <a:xfrm>
            <a:off x="3898" y="6515672"/>
            <a:ext cx="99021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800"/>
            </a:lvl1pPr>
          </a:lstStyle>
          <a:p>
            <a:r>
              <a:rPr lang="ko-KR" altLang="en-US" dirty="0"/>
              <a:t>① </a:t>
            </a:r>
            <a:r>
              <a:rPr lang="en-US" altLang="ko-KR" dirty="0"/>
              <a:t>603/604, 612/613, 620/621, 629/630 </a:t>
            </a:r>
            <a:r>
              <a:rPr lang="ko-KR" altLang="en-US" dirty="0"/>
              <a:t>간 벽은 방화구획으로 철거 불가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② </a:t>
            </a:r>
            <a:r>
              <a:rPr lang="ko-KR" altLang="en-US" dirty="0"/>
              <a:t>지하</a:t>
            </a:r>
            <a:r>
              <a:rPr lang="en-US" altLang="ko-KR" dirty="0"/>
              <a:t>1</a:t>
            </a:r>
            <a:r>
              <a:rPr lang="ko-KR" altLang="en-US" dirty="0"/>
              <a:t>층</a:t>
            </a:r>
            <a:r>
              <a:rPr lang="en-US" altLang="ko-KR" dirty="0"/>
              <a:t>~</a:t>
            </a:r>
            <a:r>
              <a:rPr lang="ko-KR" altLang="en-US" dirty="0"/>
              <a:t>지상</a:t>
            </a:r>
            <a:r>
              <a:rPr lang="en-US" altLang="ko-KR" dirty="0"/>
              <a:t>7</a:t>
            </a:r>
            <a:r>
              <a:rPr lang="ko-KR" altLang="en-US" dirty="0"/>
              <a:t>층 지식산업센터</a:t>
            </a:r>
            <a:r>
              <a:rPr lang="en-US" altLang="ko-KR" dirty="0"/>
              <a:t>(</a:t>
            </a:r>
            <a:r>
              <a:rPr lang="ko-KR" altLang="en-US" dirty="0"/>
              <a:t>제조형</a:t>
            </a:r>
            <a:r>
              <a:rPr lang="en-US" altLang="ko-KR" dirty="0"/>
              <a:t>)</a:t>
            </a:r>
            <a:r>
              <a:rPr lang="ko-KR" altLang="en-US" dirty="0"/>
              <a:t>의 호실 출입문의 크기</a:t>
            </a:r>
            <a:r>
              <a:rPr lang="en-US" altLang="ko-KR" dirty="0"/>
              <a:t>(</a:t>
            </a:r>
            <a:r>
              <a:rPr lang="ko-KR" altLang="en-US" dirty="0"/>
              <a:t>폭 약 </a:t>
            </a:r>
            <a:r>
              <a:rPr lang="en-US" altLang="ko-KR" dirty="0"/>
              <a:t>2.5m x </a:t>
            </a:r>
            <a:r>
              <a:rPr lang="ko-KR" altLang="en-US" dirty="0"/>
              <a:t>높이 약 </a:t>
            </a:r>
            <a:r>
              <a:rPr lang="en-US" altLang="ko-KR" dirty="0"/>
              <a:t>3.0m) </a:t>
            </a:r>
            <a:r>
              <a:rPr lang="ko-KR" altLang="en-US" dirty="0"/>
              <a:t>및 위치에 따라 차량의 출입에 제한이 있을 수 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28BE3F40-34E3-B400-FAE4-1BD831BA54D7}"/>
              </a:ext>
            </a:extLst>
          </p:cNvPr>
          <p:cNvSpPr>
            <a:spLocks noChangeAspect="1"/>
          </p:cNvSpPr>
          <p:nvPr/>
        </p:nvSpPr>
        <p:spPr>
          <a:xfrm>
            <a:off x="1962750" y="1309975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75B88A0E-B2CB-9090-E84C-A842D11D5DD4}"/>
              </a:ext>
            </a:extLst>
          </p:cNvPr>
          <p:cNvSpPr>
            <a:spLocks noChangeAspect="1"/>
          </p:cNvSpPr>
          <p:nvPr/>
        </p:nvSpPr>
        <p:spPr>
          <a:xfrm>
            <a:off x="1398296" y="1309975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856EB084-BB30-4DB3-B54B-E1800EADEBA0}"/>
              </a:ext>
            </a:extLst>
          </p:cNvPr>
          <p:cNvSpPr>
            <a:spLocks noChangeAspect="1"/>
          </p:cNvSpPr>
          <p:nvPr/>
        </p:nvSpPr>
        <p:spPr>
          <a:xfrm>
            <a:off x="3698540" y="1078639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042B484F-F1AB-7EB8-B61B-3C5CEAAF992C}"/>
              </a:ext>
            </a:extLst>
          </p:cNvPr>
          <p:cNvSpPr>
            <a:spLocks noChangeAspect="1"/>
          </p:cNvSpPr>
          <p:nvPr/>
        </p:nvSpPr>
        <p:spPr>
          <a:xfrm>
            <a:off x="1106196" y="3170525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BB175635-8548-C927-3A15-4318FC87EEC5}"/>
              </a:ext>
            </a:extLst>
          </p:cNvPr>
          <p:cNvSpPr>
            <a:spLocks noChangeAspect="1"/>
          </p:cNvSpPr>
          <p:nvPr/>
        </p:nvSpPr>
        <p:spPr>
          <a:xfrm>
            <a:off x="1106196" y="3742025"/>
            <a:ext cx="216000" cy="216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3" name="곱하기 기호 52">
            <a:extLst>
              <a:ext uri="{FF2B5EF4-FFF2-40B4-BE49-F238E27FC236}">
                <a16:creationId xmlns:a16="http://schemas.microsoft.com/office/drawing/2014/main" id="{38BE09A3-94F4-2B69-5308-6448EB3D926F}"/>
              </a:ext>
            </a:extLst>
          </p:cNvPr>
          <p:cNvSpPr/>
          <p:nvPr/>
        </p:nvSpPr>
        <p:spPr>
          <a:xfrm>
            <a:off x="4672965" y="5619750"/>
            <a:ext cx="289560" cy="289560"/>
          </a:xfrm>
          <a:prstGeom prst="mathMultiply">
            <a:avLst>
              <a:gd name="adj1" fmla="val 161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6550D7DB-7A6B-CD63-AD2B-E052057A4C10}"/>
              </a:ext>
            </a:extLst>
          </p:cNvPr>
          <p:cNvGrpSpPr/>
          <p:nvPr/>
        </p:nvGrpSpPr>
        <p:grpSpPr>
          <a:xfrm rot="5400000">
            <a:off x="225345" y="6038610"/>
            <a:ext cx="308466" cy="621842"/>
            <a:chOff x="-1405044" y="836887"/>
            <a:chExt cx="308466" cy="621842"/>
          </a:xfrm>
        </p:grpSpPr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25F13894-141E-4D52-32C0-AEF556174953}"/>
                </a:ext>
              </a:extLst>
            </p:cNvPr>
            <p:cNvSpPr/>
            <p:nvPr/>
          </p:nvSpPr>
          <p:spPr>
            <a:xfrm>
              <a:off x="-1405044" y="966286"/>
              <a:ext cx="230832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3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4</a:t>
              </a:r>
              <a:endParaRPr lang="ko-KR" altLang="en-US" sz="3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736A2664-1AB3-DC03-257A-02AEEF1CCA8A}"/>
                </a:ext>
              </a:extLst>
            </p:cNvPr>
            <p:cNvSpPr/>
            <p:nvPr/>
          </p:nvSpPr>
          <p:spPr>
            <a:xfrm>
              <a:off x="-1327410" y="836887"/>
              <a:ext cx="230832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altLang="ko-KR" sz="1200" kern="0" dirty="0">
                  <a:ln>
                    <a:solidFill>
                      <a:prstClr val="black">
                        <a:alpha val="2000"/>
                      </a:prstClr>
                    </a:solidFill>
                  </a:ln>
                  <a:latin typeface="-윤고딕330" panose="02030504000101010101" pitchFamily="18" charset="-127"/>
                  <a:ea typeface="-윤고딕330" panose="02030504000101010101" pitchFamily="18" charset="-127"/>
                </a:rPr>
                <a:t>N</a:t>
              </a:r>
              <a:endParaRPr lang="ko-KR" altLang="en-US" sz="1200" kern="0" dirty="0">
                <a:ln>
                  <a:solidFill>
                    <a:prstClr val="black">
                      <a:alpha val="2000"/>
                    </a:prst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68707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>
            <a:solidFill>
              <a:schemeClr val="tx1"/>
            </a:solidFill>
            <a:latin typeface="-윤고딕330" panose="02030504000101010101" pitchFamily="18" charset="-127"/>
            <a:ea typeface="-윤고딕330" panose="02030504000101010101" pitchFamily="18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900" dirty="0" err="1" smtClean="0">
            <a:latin typeface="-윤고딕330" panose="02030504000101010101" pitchFamily="18" charset="-127"/>
            <a:ea typeface="-윤고딕330" panose="02030504000101010101" pitchFamily="18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211189</TotalTime>
  <Words>691</Words>
  <Application>Microsoft Office PowerPoint</Application>
  <PresentationFormat>A4 용지(210x297mm)</PresentationFormat>
  <Paragraphs>82</Paragraphs>
  <Slides>14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Arial</vt:lpstr>
      <vt:lpstr>맑은 고딕</vt:lpstr>
      <vt:lpstr>-윤고딕330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청라 SK V1</dc:title>
  <dc:creator>(주)세이노</dc:creator>
  <cp:keywords/>
  <cp:lastModifiedBy>성현 김</cp:lastModifiedBy>
  <cp:revision>14420</cp:revision>
  <cp:lastPrinted>2026-03-12T01:43:51Z</cp:lastPrinted>
  <dcterms:created xsi:type="dcterms:W3CDTF">2011-10-19T06:04:45Z</dcterms:created>
  <dcterms:modified xsi:type="dcterms:W3CDTF">2026-04-24T08:50:22Z</dcterms:modified>
</cp:coreProperties>
</file>